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8.jpg" ContentType="image/gif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4"/>
    <p:sldMasterId id="2147483924" r:id="rId5"/>
    <p:sldMasterId id="2147483939" r:id="rId6"/>
    <p:sldMasterId id="2147483891" r:id="rId7"/>
  </p:sldMasterIdLst>
  <p:notesMasterIdLst>
    <p:notesMasterId r:id="rId18"/>
  </p:notesMasterIdLst>
  <p:handoutMasterIdLst>
    <p:handoutMasterId r:id="rId19"/>
  </p:handoutMasterIdLst>
  <p:sldIdLst>
    <p:sldId id="256" r:id="rId8"/>
    <p:sldId id="258" r:id="rId9"/>
    <p:sldId id="263" r:id="rId10"/>
    <p:sldId id="260" r:id="rId11"/>
    <p:sldId id="261" r:id="rId12"/>
    <p:sldId id="259" r:id="rId13"/>
    <p:sldId id="267" r:id="rId14"/>
    <p:sldId id="262" r:id="rId15"/>
    <p:sldId id="336" r:id="rId16"/>
    <p:sldId id="26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1F9D"/>
    <a:srgbClr val="A118A4"/>
    <a:srgbClr val="6F16A6"/>
    <a:srgbClr val="460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872" autoAdjust="0"/>
  </p:normalViewPr>
  <p:slideViewPr>
    <p:cSldViewPr showGuides="1">
      <p:cViewPr varScale="1">
        <p:scale>
          <a:sx n="88" d="100"/>
          <a:sy n="88" d="100"/>
        </p:scale>
        <p:origin x="200" y="6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55BDB-7F1E-4B67-82D7-27D0BB640DC2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8A5BC-2F8E-493C-A8D6-783119BD9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3977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2DD9B-B9EB-4DD5-8E21-BE488093CC0C}" type="datetimeFigureOut">
              <a:rPr lang="ru-RU" smtClean="0"/>
              <a:t>16.03.2024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4234A-CE1B-4CF0-896B-5F16379A6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07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одним скругленным углом 22">
            <a:extLst>
              <a:ext uri="{FF2B5EF4-FFF2-40B4-BE49-F238E27FC236}">
                <a16:creationId xmlns:a16="http://schemas.microsoft.com/office/drawing/2014/main" id="{68F3F748-FCE1-41D9-A377-E082FC62E3A8}"/>
              </a:ext>
            </a:extLst>
          </p:cNvPr>
          <p:cNvSpPr/>
          <p:nvPr userDrawn="1"/>
        </p:nvSpPr>
        <p:spPr>
          <a:xfrm rot="16200000" flipV="1">
            <a:off x="1758759" y="4560365"/>
            <a:ext cx="546469" cy="4063999"/>
          </a:xfrm>
          <a:prstGeom prst="round1Rect">
            <a:avLst>
              <a:gd name="adj" fmla="val 5000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с одним скругленным углом 22"/>
          <p:cNvSpPr/>
          <p:nvPr userDrawn="1"/>
        </p:nvSpPr>
        <p:spPr>
          <a:xfrm rot="5400000" flipV="1">
            <a:off x="9694461" y="-1587901"/>
            <a:ext cx="931078" cy="4064000"/>
          </a:xfrm>
          <a:prstGeom prst="round1Rect">
            <a:avLst>
              <a:gd name="adj" fmla="val 45733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E81F16-CAB3-4637-B741-2E6F80D2A3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878C3D29-3C19-4247-A176-62F2E8DF73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2493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с одним скругленным углом 24">
            <a:extLst>
              <a:ext uri="{FF2B5EF4-FFF2-40B4-BE49-F238E27FC236}">
                <a16:creationId xmlns:a16="http://schemas.microsoft.com/office/drawing/2014/main" id="{055F5EB9-56BE-4759-85F2-EC692A22C2B5}"/>
              </a:ext>
            </a:extLst>
          </p:cNvPr>
          <p:cNvSpPr/>
          <p:nvPr userDrawn="1"/>
        </p:nvSpPr>
        <p:spPr>
          <a:xfrm rot="5400000" flipH="1" flipV="1">
            <a:off x="7640002" y="1756726"/>
            <a:ext cx="5040000" cy="4064001"/>
          </a:xfrm>
          <a:prstGeom prst="round1Rect">
            <a:avLst>
              <a:gd name="adj" fmla="val 15590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с одним скругленным углом 24"/>
          <p:cNvSpPr/>
          <p:nvPr userDrawn="1"/>
        </p:nvSpPr>
        <p:spPr>
          <a:xfrm rot="16200000" flipH="1" flipV="1">
            <a:off x="-488001" y="1756727"/>
            <a:ext cx="5040000" cy="4063998"/>
          </a:xfrm>
          <a:prstGeom prst="round1Rect">
            <a:avLst>
              <a:gd name="adj" fmla="val 1559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83BAB04-7977-4D8C-8090-6A8C7526B4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495AA93C-8497-43E3-BA76-36A453E26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2780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с одним скругленным углом 17">
            <a:extLst>
              <a:ext uri="{FF2B5EF4-FFF2-40B4-BE49-F238E27FC236}">
                <a16:creationId xmlns:a16="http://schemas.microsoft.com/office/drawing/2014/main" id="{B3A5DD37-5CA1-4D30-8B70-3E754A1EBF07}"/>
              </a:ext>
            </a:extLst>
          </p:cNvPr>
          <p:cNvSpPr/>
          <p:nvPr userDrawn="1"/>
        </p:nvSpPr>
        <p:spPr>
          <a:xfrm rot="10800000" flipV="1">
            <a:off x="0" y="4590000"/>
            <a:ext cx="12192000" cy="2268000"/>
          </a:xfrm>
          <a:prstGeom prst="round1Rect">
            <a:avLst>
              <a:gd name="adj" fmla="val 20264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8" name="Прямоугольник с одним скругленным углом 17"/>
          <p:cNvSpPr/>
          <p:nvPr userDrawn="1"/>
        </p:nvSpPr>
        <p:spPr>
          <a:xfrm flipV="1">
            <a:off x="0" y="-3000"/>
            <a:ext cx="12192000" cy="2268000"/>
          </a:xfrm>
          <a:prstGeom prst="round1Rect">
            <a:avLst>
              <a:gd name="adj" fmla="val 2026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CDCBD0-528F-411B-87CA-DA0175CC59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4E1593AF-2602-403F-A32C-401267B15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01435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скругленным углом 17">
            <a:extLst>
              <a:ext uri="{FF2B5EF4-FFF2-40B4-BE49-F238E27FC236}">
                <a16:creationId xmlns:a16="http://schemas.microsoft.com/office/drawing/2014/main" id="{F546BFFA-3966-4BA2-931B-798FCF33949E}"/>
              </a:ext>
            </a:extLst>
          </p:cNvPr>
          <p:cNvSpPr/>
          <p:nvPr userDrawn="1"/>
        </p:nvSpPr>
        <p:spPr>
          <a:xfrm rot="10800000" flipV="1">
            <a:off x="5331000" y="3429000"/>
            <a:ext cx="6861000" cy="3429000"/>
          </a:xfrm>
          <a:prstGeom prst="round1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" name="Прямоугольник с одним скругленным углом 17">
            <a:extLst>
              <a:ext uri="{FF2B5EF4-FFF2-40B4-BE49-F238E27FC236}">
                <a16:creationId xmlns:a16="http://schemas.microsoft.com/office/drawing/2014/main" id="{B3A5DD37-5CA1-4D30-8B70-3E754A1EBF07}"/>
              </a:ext>
            </a:extLst>
          </p:cNvPr>
          <p:cNvSpPr/>
          <p:nvPr userDrawn="1"/>
        </p:nvSpPr>
        <p:spPr>
          <a:xfrm flipV="1">
            <a:off x="0" y="3429000"/>
            <a:ext cx="6096000" cy="3429000"/>
          </a:xfrm>
          <a:prstGeom prst="round1Rect">
            <a:avLst>
              <a:gd name="adj" fmla="val 20264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8" name="Прямоугольник с одним скругленным углом 17"/>
          <p:cNvSpPr/>
          <p:nvPr userDrawn="1"/>
        </p:nvSpPr>
        <p:spPr>
          <a:xfrm rot="10800000" flipV="1">
            <a:off x="6084599" y="-5999"/>
            <a:ext cx="6096000" cy="3432000"/>
          </a:xfrm>
          <a:prstGeom prst="round1Rect">
            <a:avLst>
              <a:gd name="adj" fmla="val 2026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CDCBD0-528F-411B-87CA-DA0175CC59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0" name="Заголовок 8">
            <a:extLst>
              <a:ext uri="{FF2B5EF4-FFF2-40B4-BE49-F238E27FC236}">
                <a16:creationId xmlns:a16="http://schemas.microsoft.com/office/drawing/2014/main" id="{50FB494A-94AA-4B69-B57A-81788C3B5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12435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с одним скругленным углом 17">
            <a:extLst>
              <a:ext uri="{FF2B5EF4-FFF2-40B4-BE49-F238E27FC236}">
                <a16:creationId xmlns:a16="http://schemas.microsoft.com/office/drawing/2014/main" id="{B3A5DD37-5CA1-4D30-8B70-3E754A1EBF07}"/>
              </a:ext>
            </a:extLst>
          </p:cNvPr>
          <p:cNvSpPr/>
          <p:nvPr userDrawn="1"/>
        </p:nvSpPr>
        <p:spPr>
          <a:xfrm>
            <a:off x="0" y="3429000"/>
            <a:ext cx="6096000" cy="3429000"/>
          </a:xfrm>
          <a:prstGeom prst="round1Rect">
            <a:avLst>
              <a:gd name="adj" fmla="val 2026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8" name="Прямоугольник с одним скругленным углом 17"/>
          <p:cNvSpPr/>
          <p:nvPr userDrawn="1"/>
        </p:nvSpPr>
        <p:spPr>
          <a:xfrm rot="10800000">
            <a:off x="6084599" y="-5999"/>
            <a:ext cx="6096000" cy="3432000"/>
          </a:xfrm>
          <a:prstGeom prst="round1Rect">
            <a:avLst>
              <a:gd name="adj" fmla="val 20264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CDCBD0-528F-411B-87CA-DA0175CC59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0" name="Заголовок 8">
            <a:extLst>
              <a:ext uri="{FF2B5EF4-FFF2-40B4-BE49-F238E27FC236}">
                <a16:creationId xmlns:a16="http://schemas.microsoft.com/office/drawing/2014/main" id="{50FB494A-94AA-4B69-B57A-81788C3B5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3407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 Все права защищены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DEB57452-1E02-4595-A540-369BB36E1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47436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одним скругленным углом 18"/>
          <p:cNvSpPr/>
          <p:nvPr userDrawn="1"/>
        </p:nvSpPr>
        <p:spPr>
          <a:xfrm flipH="1" flipV="1">
            <a:off x="0" y="-3"/>
            <a:ext cx="12192000" cy="5236116"/>
          </a:xfrm>
          <a:prstGeom prst="round1Rect">
            <a:avLst>
              <a:gd name="adj" fmla="val 16996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0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15938" y="549275"/>
            <a:ext cx="11160125" cy="5759449"/>
          </a:xfrm>
          <a:prstGeom prst="round2DiagRect">
            <a:avLst>
              <a:gd name="adj1" fmla="val 0"/>
              <a:gd name="adj2" fmla="val 13187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Прямоугольник с одним скругленным углом 17"/>
          <p:cNvSpPr/>
          <p:nvPr userDrawn="1"/>
        </p:nvSpPr>
        <p:spPr>
          <a:xfrm flipV="1">
            <a:off x="0" y="-2"/>
            <a:ext cx="3261000" cy="1276752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0800000">
            <a:off x="6096000" y="4868725"/>
            <a:ext cx="6096000" cy="1440000"/>
          </a:xfrm>
          <a:prstGeom prst="round2DiagRect">
            <a:avLst>
              <a:gd name="adj1" fmla="val 36109"/>
              <a:gd name="adj2" fmla="val 0"/>
            </a:avLst>
          </a:prstGeom>
          <a:gradFill>
            <a:gsLst>
              <a:gs pos="0">
                <a:srgbClr val="46006E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1989000"/>
            <a:ext cx="8819700" cy="144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76300" y="3429000"/>
            <a:ext cx="8819700" cy="144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816000" y="5596476"/>
            <a:ext cx="4499700" cy="7122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816000" y="4884227"/>
            <a:ext cx="4499700" cy="7122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ИМЯ СПИКЕРА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" y="234000"/>
            <a:ext cx="2295000" cy="765000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26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5376000" y="3744000"/>
            <a:ext cx="6816000" cy="3113999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Прямоугольник с одним скругленным углом 11"/>
          <p:cNvSpPr/>
          <p:nvPr userDrawn="1"/>
        </p:nvSpPr>
        <p:spPr>
          <a:xfrm rot="5400000">
            <a:off x="2930915" y="-2952359"/>
            <a:ext cx="6330167" cy="12192001"/>
          </a:xfrm>
          <a:prstGeom prst="round1Rect">
            <a:avLst>
              <a:gd name="adj" fmla="val 116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5400000">
            <a:off x="613636" y="-64363"/>
            <a:ext cx="6308728" cy="7536004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376001" y="363170"/>
            <a:ext cx="5939700" cy="546468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3" name="Прямоугольник с одним скругленным углом 22"/>
          <p:cNvSpPr/>
          <p:nvPr userDrawn="1"/>
        </p:nvSpPr>
        <p:spPr>
          <a:xfrm rot="5400000">
            <a:off x="2042641" y="-2064084"/>
            <a:ext cx="570717" cy="4656002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46006E"/>
              </a:gs>
              <a:gs pos="10000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643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одним скругленным углом 9"/>
          <p:cNvSpPr/>
          <p:nvPr userDrawn="1"/>
        </p:nvSpPr>
        <p:spPr>
          <a:xfrm>
            <a:off x="0" y="3429000"/>
            <a:ext cx="12192000" cy="3461832"/>
          </a:xfrm>
          <a:prstGeom prst="round1Rect">
            <a:avLst>
              <a:gd name="adj" fmla="val 16985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279001"/>
            <a:ext cx="10439400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Прямоугольник с двумя скругленными противолежащими углами 11"/>
          <p:cNvSpPr/>
          <p:nvPr userDrawn="1"/>
        </p:nvSpPr>
        <p:spPr>
          <a:xfrm>
            <a:off x="507602" y="909637"/>
            <a:ext cx="11168460" cy="5399087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137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-18038"/>
            <a:ext cx="7041000" cy="687603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16200000" flipH="1">
            <a:off x="5705983" y="371981"/>
            <a:ext cx="6876037" cy="6096001"/>
          </a:xfrm>
          <a:prstGeom prst="round1Rect">
            <a:avLst>
              <a:gd name="adj" fmla="val 15422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07602" y="549275"/>
            <a:ext cx="11168460" cy="575945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909639"/>
            <a:ext cx="4859700" cy="1085466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1995105"/>
            <a:ext cx="4859700" cy="395325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  <a:endParaRPr lang="en-US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ru-RU" sz="1600" dirty="0"/>
          </a:p>
          <a:p>
            <a:pPr lvl="0"/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512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двумя скругленными противолежащими углами 9"/>
          <p:cNvSpPr/>
          <p:nvPr userDrawn="1"/>
        </p:nvSpPr>
        <p:spPr>
          <a:xfrm rot="16200000" flipH="1">
            <a:off x="3058637" y="-2578636"/>
            <a:ext cx="6074726" cy="11700000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5" name="Прямоугольник с одним скругленным углом 24"/>
          <p:cNvSpPr/>
          <p:nvPr userDrawn="1"/>
        </p:nvSpPr>
        <p:spPr>
          <a:xfrm rot="16200000">
            <a:off x="5715003" y="380999"/>
            <a:ext cx="6857999" cy="6096001"/>
          </a:xfrm>
          <a:prstGeom prst="round1Rect">
            <a:avLst>
              <a:gd name="adj" fmla="val 9484"/>
            </a:avLst>
          </a:prstGeom>
          <a:gradFill>
            <a:gsLst>
              <a:gs pos="100000">
                <a:schemeClr val="accent3"/>
              </a:gs>
              <a:gs pos="0">
                <a:schemeClr val="tx2"/>
              </a:gs>
            </a:gsLst>
            <a:lin ang="192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414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15938" y="181932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515938" y="218112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15938" y="3249000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15938" y="3625007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15938" y="469661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15938" y="509109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5514446" y="-729192"/>
            <a:ext cx="5399089" cy="7956020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582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с одним скругленным углом 24">
            <a:extLst>
              <a:ext uri="{FF2B5EF4-FFF2-40B4-BE49-F238E27FC236}">
                <a16:creationId xmlns:a16="http://schemas.microsoft.com/office/drawing/2014/main" id="{CFB56F5E-AFC9-4D38-B4CF-851361F5B003}"/>
              </a:ext>
            </a:extLst>
          </p:cNvPr>
          <p:cNvSpPr/>
          <p:nvPr userDrawn="1"/>
        </p:nvSpPr>
        <p:spPr>
          <a:xfrm rot="5400000" flipH="1" flipV="1">
            <a:off x="8313001" y="2978998"/>
            <a:ext cx="6858001" cy="900000"/>
          </a:xfrm>
          <a:prstGeom prst="round1Rect">
            <a:avLst>
              <a:gd name="adj" fmla="val 5000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с одним скругленным углом 24">
            <a:extLst>
              <a:ext uri="{FF2B5EF4-FFF2-40B4-BE49-F238E27FC236}">
                <a16:creationId xmlns:a16="http://schemas.microsoft.com/office/drawing/2014/main" id="{7AB6318C-70E6-4B78-8936-93BB0102F2AB}"/>
              </a:ext>
            </a:extLst>
          </p:cNvPr>
          <p:cNvSpPr/>
          <p:nvPr userDrawn="1"/>
        </p:nvSpPr>
        <p:spPr>
          <a:xfrm rot="16200000" flipV="1">
            <a:off x="1757360" y="4551364"/>
            <a:ext cx="549277" cy="4063998"/>
          </a:xfrm>
          <a:prstGeom prst="round1Rect">
            <a:avLst>
              <a:gd name="adj" fmla="val 5000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9" y="6308725"/>
            <a:ext cx="3548060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©2022 </a:t>
            </a:r>
            <a:r>
              <a:rPr lang="en-US" dirty="0"/>
              <a:t>Neoflex</a:t>
            </a:r>
            <a:r>
              <a:rPr lang="ru-RU" dirty="0"/>
              <a:t> Все права защищены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2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1818CEC-17CA-42AB-8042-DE82CF81D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8" name="Заголовок 8">
            <a:extLst>
              <a:ext uri="{FF2B5EF4-FFF2-40B4-BE49-F238E27FC236}">
                <a16:creationId xmlns:a16="http://schemas.microsoft.com/office/drawing/2014/main" id="{50BF9C1F-BF10-4E0C-9F40-14FBAC923C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36312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H="1" flipV="1">
            <a:off x="-1618500" y="1618500"/>
            <a:ext cx="6858000" cy="3621000"/>
          </a:xfrm>
          <a:prstGeom prst="round1Rect">
            <a:avLst>
              <a:gd name="adj" fmla="val 15590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9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4770300" y="549273"/>
            <a:ext cx="69057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4770300" y="185400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4770300" y="3281604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4770300" y="4744245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691000" y="200237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691000" y="2362376"/>
            <a:ext cx="5985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691000" y="3436122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691000" y="3796121"/>
            <a:ext cx="5985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5691000" y="487838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5691000" y="5238387"/>
            <a:ext cx="5985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-761738" y="1311009"/>
            <a:ext cx="5759450" cy="4235982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14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5909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скругленными противолежащими углами 18"/>
          <p:cNvSpPr/>
          <p:nvPr userDrawn="1"/>
        </p:nvSpPr>
        <p:spPr>
          <a:xfrm rot="16200000" flipH="1">
            <a:off x="3058637" y="-2578636"/>
            <a:ext cx="6074726" cy="11700000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5" name="Прямоугольник с одним скругленным углом 24"/>
          <p:cNvSpPr/>
          <p:nvPr userDrawn="1"/>
        </p:nvSpPr>
        <p:spPr>
          <a:xfrm rot="16200000">
            <a:off x="6952503" y="1618500"/>
            <a:ext cx="6858002" cy="3621002"/>
          </a:xfrm>
          <a:prstGeom prst="round1Rect">
            <a:avLst>
              <a:gd name="adj" fmla="val 15422"/>
            </a:avLst>
          </a:prstGeom>
          <a:gradFill>
            <a:gsLst>
              <a:gs pos="100000">
                <a:schemeClr val="accent3"/>
              </a:gs>
              <a:gs pos="0">
                <a:schemeClr val="tx2"/>
              </a:gs>
            </a:gsLst>
            <a:lin ang="192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6930062" cy="90969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en-US" dirty="0"/>
            </a:br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461000" y="1674000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1461000" y="2033398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516300" y="148476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16300" y="2944666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16300" y="440092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1461000" y="3157942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1461000" y="3517340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1461000" y="4597306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461000" y="4956704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7374466" y="1130830"/>
            <a:ext cx="5399089" cy="4235978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686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H="1" flipV="1">
            <a:off x="-831002" y="831001"/>
            <a:ext cx="6858003" cy="5196000"/>
          </a:xfrm>
          <a:prstGeom prst="round1Rect">
            <a:avLst>
              <a:gd name="adj" fmla="val 10323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9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6366000" y="549273"/>
            <a:ext cx="531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366000" y="200237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66000" y="2362376"/>
            <a:ext cx="5310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366000" y="3436122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366000" y="3796121"/>
            <a:ext cx="5310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366000" y="487838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6366000" y="5238387"/>
            <a:ext cx="5310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33273" y="515998"/>
            <a:ext cx="5759450" cy="5826004"/>
          </a:xfrm>
          <a:prstGeom prst="round1Rect">
            <a:avLst>
              <a:gd name="adj" fmla="val 10293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14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403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с одним скругленным углом 40"/>
          <p:cNvSpPr/>
          <p:nvPr userDrawn="1"/>
        </p:nvSpPr>
        <p:spPr>
          <a:xfrm rot="16200000">
            <a:off x="5220003" y="-114004"/>
            <a:ext cx="6857997" cy="7086003"/>
          </a:xfrm>
          <a:prstGeom prst="round1Rect">
            <a:avLst>
              <a:gd name="adj" fmla="val 9641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81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с одним скругленным углом 41"/>
          <p:cNvSpPr/>
          <p:nvPr userDrawn="1"/>
        </p:nvSpPr>
        <p:spPr>
          <a:xfrm rot="5400000">
            <a:off x="3956679" y="-2146104"/>
            <a:ext cx="1803795" cy="6096002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с одним скругленным углом 39"/>
          <p:cNvSpPr/>
          <p:nvPr userDrawn="1"/>
        </p:nvSpPr>
        <p:spPr>
          <a:xfrm rot="16200000">
            <a:off x="5715002" y="380998"/>
            <a:ext cx="6858001" cy="6096001"/>
          </a:xfrm>
          <a:prstGeom prst="round1Rect">
            <a:avLst>
              <a:gd name="adj" fmla="val 9641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81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с одним скругленным углом 38"/>
          <p:cNvSpPr/>
          <p:nvPr userDrawn="1"/>
        </p:nvSpPr>
        <p:spPr>
          <a:xfrm rot="5400000">
            <a:off x="-381005" y="381000"/>
            <a:ext cx="6858007" cy="6096002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6200000" flipH="1">
            <a:off x="3843534" y="-1523802"/>
            <a:ext cx="4504933" cy="11160127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7" y="549275"/>
            <a:ext cx="5436210" cy="1254517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en-US" dirty="0"/>
            </a:br>
            <a:endParaRPr lang="ru-RU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8" name="Рисунок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924C1F2-53BD-43A0-BE5C-8A839C1024D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76300" y="1996121"/>
            <a:ext cx="4859700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6CA02AC-C3CF-4698-925F-294B057B70F0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500979" y="1996121"/>
            <a:ext cx="4818152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000C54E-6F63-4704-83BC-E537090F561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500979" y="2710014"/>
            <a:ext cx="4814721" cy="32383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800B1BD-34E1-4311-8D2C-A6CDC3B05E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6299" y="2710014"/>
            <a:ext cx="4859339" cy="32383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37737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с одним скругленным углом 17"/>
          <p:cNvSpPr/>
          <p:nvPr userDrawn="1"/>
        </p:nvSpPr>
        <p:spPr>
          <a:xfrm flipH="1">
            <a:off x="0" y="2664000"/>
            <a:ext cx="12192000" cy="4226832"/>
          </a:xfrm>
          <a:prstGeom prst="round1Rect">
            <a:avLst>
              <a:gd name="adj" fmla="val 12253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7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>
            <a:off x="507601" y="954000"/>
            <a:ext cx="11168461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5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76300" y="4985536"/>
            <a:ext cx="10439400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4572733"/>
            <a:ext cx="104394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325210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одним скругленным углом 10"/>
          <p:cNvSpPr/>
          <p:nvPr userDrawn="1"/>
        </p:nvSpPr>
        <p:spPr>
          <a:xfrm rot="10800000" flipH="1">
            <a:off x="0" y="0"/>
            <a:ext cx="12192000" cy="2664000"/>
          </a:xfrm>
          <a:prstGeom prst="round1Rect">
            <a:avLst>
              <a:gd name="adj" fmla="val 19488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9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5363398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5363398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6370098" y="4985536"/>
            <a:ext cx="5314299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370098" y="4572733"/>
            <a:ext cx="5314299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6378500" y="954000"/>
            <a:ext cx="5314198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5363296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360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с одним скругленным углом 25"/>
          <p:cNvSpPr/>
          <p:nvPr userDrawn="1"/>
        </p:nvSpPr>
        <p:spPr>
          <a:xfrm rot="10800000" flipH="1">
            <a:off x="0" y="0"/>
            <a:ext cx="12192000" cy="2664000"/>
          </a:xfrm>
          <a:prstGeom prst="round1Rect">
            <a:avLst>
              <a:gd name="adj" fmla="val 18773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9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385967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4385967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26433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26433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77634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8272698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8103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скругленным углом 16"/>
          <p:cNvSpPr/>
          <p:nvPr userDrawn="1"/>
        </p:nvSpPr>
        <p:spPr>
          <a:xfrm>
            <a:off x="0" y="2214000"/>
            <a:ext cx="12192000" cy="2880000"/>
          </a:xfrm>
          <a:prstGeom prst="round1Rect">
            <a:avLst>
              <a:gd name="adj" fmla="val 0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>
            <a:off x="507601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5" name="Прямоугольник с двумя скругленными противолежащими углами 14"/>
          <p:cNvSpPr/>
          <p:nvPr userDrawn="1"/>
        </p:nvSpPr>
        <p:spPr>
          <a:xfrm>
            <a:off x="6272762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Прямоугольник с двумя скругленными противолежащими углами 20"/>
          <p:cNvSpPr/>
          <p:nvPr userDrawn="1"/>
        </p:nvSpPr>
        <p:spPr>
          <a:xfrm>
            <a:off x="507601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2" name="Прямоугольник с двумя скругленными противолежащими углами 21"/>
          <p:cNvSpPr/>
          <p:nvPr userDrawn="1"/>
        </p:nvSpPr>
        <p:spPr>
          <a:xfrm>
            <a:off x="6272762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41300" y="4648388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741300" y="4048538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501000" y="4617825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501000" y="4017975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741300" y="1764413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41300" y="1164563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501000" y="1733850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501000" y="1134000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424982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одним скругленным углом 21"/>
          <p:cNvSpPr/>
          <p:nvPr userDrawn="1"/>
        </p:nvSpPr>
        <p:spPr>
          <a:xfrm rot="10800000" flipH="1">
            <a:off x="0" y="0"/>
            <a:ext cx="12192000" cy="2349000"/>
          </a:xfrm>
          <a:prstGeom prst="round1Rect">
            <a:avLst>
              <a:gd name="adj" fmla="val 16985"/>
            </a:avLst>
          </a:prstGeom>
          <a:gradFill>
            <a:gsLst>
              <a:gs pos="0">
                <a:schemeClr val="accent3"/>
              </a:gs>
              <a:gs pos="100000">
                <a:schemeClr val="tx2"/>
              </a:gs>
            </a:gsLst>
            <a:lin ang="19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81801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0" name="Прямоугольник с двумя скругленными противолежащими углами 29"/>
          <p:cNvSpPr/>
          <p:nvPr userDrawn="1"/>
        </p:nvSpPr>
        <p:spPr>
          <a:xfrm>
            <a:off x="8247664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1" name="Прямоугольник с двумя скругленными противолежащими углами 30"/>
          <p:cNvSpPr/>
          <p:nvPr userDrawn="1"/>
        </p:nvSpPr>
        <p:spPr>
          <a:xfrm>
            <a:off x="507602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2" name="Прямоугольник с двумя скругленными противолежащими углами 31"/>
          <p:cNvSpPr/>
          <p:nvPr userDrawn="1"/>
        </p:nvSpPr>
        <p:spPr>
          <a:xfrm>
            <a:off x="4381801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3" name="Прямоугольник с двумя скругленными противолежащими углами 32"/>
          <p:cNvSpPr/>
          <p:nvPr userDrawn="1"/>
        </p:nvSpPr>
        <p:spPr>
          <a:xfrm>
            <a:off x="8247664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9" name="Прямоугольник с двумя скругленными противолежащими углами 18"/>
          <p:cNvSpPr/>
          <p:nvPr userDrawn="1"/>
        </p:nvSpPr>
        <p:spPr>
          <a:xfrm>
            <a:off x="507602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3"/>
                </a:gs>
                <a:gs pos="100000">
                  <a:schemeClr val="tx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8251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385967" y="288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15935" y="288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255998" y="288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4385967" y="5400938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515935" y="5400938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8255998" y="5400938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100000">
                <a:schemeClr val="tx2"/>
              </a:gs>
              <a:gs pos="0">
                <a:schemeClr val="accent3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/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©2021 Неофлекс. Все права защищены</a:t>
            </a:r>
            <a:endParaRPr lang="ru-RU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2488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8251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9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с одним скругленным углом 17"/>
          <p:cNvSpPr/>
          <p:nvPr userDrawn="1"/>
        </p:nvSpPr>
        <p:spPr>
          <a:xfrm>
            <a:off x="0" y="4518000"/>
            <a:ext cx="12192000" cy="2340000"/>
          </a:xfrm>
          <a:prstGeom prst="round1Rect">
            <a:avLst>
              <a:gd name="adj" fmla="val 2026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 Все права защищены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8">
            <a:extLst>
              <a:ext uri="{FF2B5EF4-FFF2-40B4-BE49-F238E27FC236}">
                <a16:creationId xmlns:a16="http://schemas.microsoft.com/office/drawing/2014/main" id="{E4E612C9-4156-4B16-91CF-DA2AC8226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761112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9581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одним скругленным углом 18"/>
          <p:cNvSpPr/>
          <p:nvPr userDrawn="1"/>
        </p:nvSpPr>
        <p:spPr>
          <a:xfrm flipH="1" flipV="1">
            <a:off x="0" y="-3"/>
            <a:ext cx="12192000" cy="5236116"/>
          </a:xfrm>
          <a:prstGeom prst="round1Rect">
            <a:avLst>
              <a:gd name="adj" fmla="val 1699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15938" y="549275"/>
            <a:ext cx="11160125" cy="5759449"/>
          </a:xfrm>
          <a:prstGeom prst="round2DiagRect">
            <a:avLst>
              <a:gd name="adj1" fmla="val 0"/>
              <a:gd name="adj2" fmla="val 13187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Прямоугольник с одним скругленным углом 17"/>
          <p:cNvSpPr/>
          <p:nvPr userDrawn="1"/>
        </p:nvSpPr>
        <p:spPr>
          <a:xfrm flipV="1">
            <a:off x="0" y="-2"/>
            <a:ext cx="3261000" cy="1276752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0800000">
            <a:off x="6096000" y="4868725"/>
            <a:ext cx="6096000" cy="1440000"/>
          </a:xfrm>
          <a:prstGeom prst="round2DiagRect">
            <a:avLst>
              <a:gd name="adj1" fmla="val 36109"/>
              <a:gd name="adj2" fmla="val 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1989000"/>
            <a:ext cx="8819700" cy="144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76300" y="3429000"/>
            <a:ext cx="8819700" cy="144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816000" y="5596476"/>
            <a:ext cx="4499700" cy="7122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816000" y="4884227"/>
            <a:ext cx="4499700" cy="7122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</a:t>
            </a:r>
            <a:r>
              <a:rPr lang="en-US" dirty="0"/>
              <a:t>22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246923"/>
            <a:ext cx="2293125" cy="7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45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5376000" y="3744000"/>
            <a:ext cx="6816000" cy="311399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0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Прямоугольник с одним скругленным углом 11"/>
          <p:cNvSpPr/>
          <p:nvPr userDrawn="1"/>
        </p:nvSpPr>
        <p:spPr>
          <a:xfrm rot="5400000">
            <a:off x="2930915" y="-2952359"/>
            <a:ext cx="6330167" cy="12192001"/>
          </a:xfrm>
          <a:prstGeom prst="round1Rect">
            <a:avLst>
              <a:gd name="adj" fmla="val 116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5400000">
            <a:off x="613636" y="-64363"/>
            <a:ext cx="6308728" cy="7536004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376001" y="363170"/>
            <a:ext cx="5939700" cy="546468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3" name="Прямоугольник с одним скругленным углом 22"/>
          <p:cNvSpPr/>
          <p:nvPr userDrawn="1"/>
        </p:nvSpPr>
        <p:spPr>
          <a:xfrm rot="5400000">
            <a:off x="2042641" y="-2064084"/>
            <a:ext cx="570717" cy="4656002"/>
          </a:xfrm>
          <a:prstGeom prst="round1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080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одним скругленным углом 9"/>
          <p:cNvSpPr/>
          <p:nvPr userDrawn="1"/>
        </p:nvSpPr>
        <p:spPr>
          <a:xfrm>
            <a:off x="0" y="3429000"/>
            <a:ext cx="12192000" cy="3461832"/>
          </a:xfrm>
          <a:prstGeom prst="round1Rect">
            <a:avLst>
              <a:gd name="adj" fmla="val 16985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279001"/>
            <a:ext cx="10439400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Прямоугольник с двумя скругленными противолежащими углами 11"/>
          <p:cNvSpPr/>
          <p:nvPr userDrawn="1"/>
        </p:nvSpPr>
        <p:spPr>
          <a:xfrm>
            <a:off x="507602" y="909637"/>
            <a:ext cx="11168460" cy="5399087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57317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-18038"/>
            <a:ext cx="7041000" cy="68760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16200000" flipH="1">
            <a:off x="5705983" y="371981"/>
            <a:ext cx="6876037" cy="6096001"/>
          </a:xfrm>
          <a:prstGeom prst="round1Rect">
            <a:avLst>
              <a:gd name="adj" fmla="val 15422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07602" y="549275"/>
            <a:ext cx="11168460" cy="575945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909639"/>
            <a:ext cx="4859700" cy="1085466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1995106"/>
            <a:ext cx="4859700" cy="7138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876300" y="2763425"/>
            <a:ext cx="485622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</a:pPr>
            <a:r>
              <a:rPr lang="ru-RU" b="1" dirty="0">
                <a:solidFill>
                  <a:schemeClr val="accent2"/>
                </a:solidFill>
              </a:rPr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96634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>
            <a:off x="5715002" y="381000"/>
            <a:ext cx="6858003" cy="6096001"/>
          </a:xfrm>
          <a:prstGeom prst="round1Rect">
            <a:avLst>
              <a:gd name="adj" fmla="val 9328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92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414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5334264" y="-549009"/>
            <a:ext cx="5759453" cy="7956020"/>
          </a:xfrm>
          <a:prstGeom prst="round1Rect">
            <a:avLst>
              <a:gd name="adj" fmla="val 1045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15938" y="181932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515938" y="218112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15938" y="3249000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15938" y="3625007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15938" y="469661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15938" y="509109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307068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H="1" flipV="1">
            <a:off x="-1618500" y="1618500"/>
            <a:ext cx="6858000" cy="3621000"/>
          </a:xfrm>
          <a:prstGeom prst="round1Rect">
            <a:avLst>
              <a:gd name="adj" fmla="val 15064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7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4770300" y="549273"/>
            <a:ext cx="69057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4770300" y="185400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4770300" y="3281604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4770300" y="4744245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691000" y="200237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691000" y="2362376"/>
            <a:ext cx="5985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691000" y="3436122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691000" y="3796121"/>
            <a:ext cx="5985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5691000" y="487838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5691000" y="5238387"/>
            <a:ext cx="5985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-761738" y="1311009"/>
            <a:ext cx="5759450" cy="4235982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</a:t>
            </a:r>
            <a:r>
              <a:rPr lang="en-US" dirty="0"/>
              <a:t>22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557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>
            <a:off x="6952504" y="1618499"/>
            <a:ext cx="6858000" cy="3621002"/>
          </a:xfrm>
          <a:prstGeom prst="round1Rect">
            <a:avLst>
              <a:gd name="adj" fmla="val 15422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92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6930062" cy="90969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en-US" dirty="0"/>
            </a:br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461000" y="1674000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1461000" y="2033398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516300" y="148476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16300" y="2944666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16300" y="440092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1461000" y="3157942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1461000" y="3517340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1461000" y="4597306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461000" y="4956704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7200045" y="1311012"/>
            <a:ext cx="5759452" cy="4235978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7960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с одним скругленным углом 13"/>
          <p:cNvSpPr/>
          <p:nvPr userDrawn="1"/>
        </p:nvSpPr>
        <p:spPr>
          <a:xfrm rot="16200000" flipH="1" flipV="1">
            <a:off x="-831000" y="831000"/>
            <a:ext cx="6858000" cy="5196000"/>
          </a:xfrm>
          <a:prstGeom prst="round1Rect">
            <a:avLst>
              <a:gd name="adj" fmla="val 11764"/>
            </a:avLst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7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6366000" y="549273"/>
            <a:ext cx="531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366000" y="200237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66000" y="2362376"/>
            <a:ext cx="5310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366000" y="3436122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366000" y="3796121"/>
            <a:ext cx="5310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366000" y="487838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6366000" y="5238387"/>
            <a:ext cx="5310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33273" y="515998"/>
            <a:ext cx="5759450" cy="5826004"/>
          </a:xfrm>
          <a:prstGeom prst="round1Rect">
            <a:avLst>
              <a:gd name="adj" fmla="val 10293"/>
            </a:avLst>
          </a:prstGeom>
          <a:solidFill>
            <a:schemeClr val="bg1"/>
          </a:solidFill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99438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6200000" flipH="1">
            <a:off x="3396457" y="-1970880"/>
            <a:ext cx="5399090" cy="11160127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40" name="Прямоугольник с двумя скругленными противолежащими углами 39"/>
          <p:cNvSpPr/>
          <p:nvPr userDrawn="1"/>
        </p:nvSpPr>
        <p:spPr>
          <a:xfrm rot="16200000">
            <a:off x="6186493" y="819147"/>
            <a:ext cx="5399085" cy="5580061"/>
          </a:xfrm>
          <a:prstGeom prst="round2DiagRect">
            <a:avLst>
              <a:gd name="adj1" fmla="val 11075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7" y="324001"/>
            <a:ext cx="11160126" cy="585637"/>
          </a:xfrm>
          <a:prstGeom prst="rect">
            <a:avLst/>
          </a:prstGeom>
        </p:spPr>
        <p:txBody>
          <a:bodyPr anchor="t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br>
              <a:rPr lang="en-US" dirty="0"/>
            </a:br>
            <a:endParaRPr lang="ru-RU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1299311"/>
            <a:ext cx="4859700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500979" y="1299311"/>
            <a:ext cx="4818152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pic>
        <p:nvPicPr>
          <p:cNvPr id="38" name="Рисунок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21430C0-FE22-401E-B8AD-02743AC70F4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500979" y="2013206"/>
            <a:ext cx="4814721" cy="39351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69955BF-322F-4EF4-B66A-D30F68EE7E7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6299" y="2013206"/>
            <a:ext cx="4859339" cy="39351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9970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с одним скругленным углом 17"/>
          <p:cNvSpPr/>
          <p:nvPr userDrawn="1"/>
        </p:nvSpPr>
        <p:spPr>
          <a:xfrm>
            <a:off x="0" y="3429000"/>
            <a:ext cx="12192000" cy="3461832"/>
          </a:xfrm>
          <a:prstGeom prst="round1Rect">
            <a:avLst>
              <a:gd name="adj" fmla="val 1592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8">
            <a:extLst>
              <a:ext uri="{FF2B5EF4-FFF2-40B4-BE49-F238E27FC236}">
                <a16:creationId xmlns:a16="http://schemas.microsoft.com/office/drawing/2014/main" id="{0F331540-25D2-4AF0-A4C4-3F8C7C3CE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402820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с одним скругленным углом 20"/>
          <p:cNvSpPr/>
          <p:nvPr userDrawn="1"/>
        </p:nvSpPr>
        <p:spPr>
          <a:xfrm rot="10800000" flipH="1">
            <a:off x="0" y="0"/>
            <a:ext cx="12192000" cy="2664000"/>
          </a:xfrm>
          <a:prstGeom prst="round1Rect">
            <a:avLst>
              <a:gd name="adj" fmla="val 19845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1" y="954000"/>
            <a:ext cx="11168461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5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76300" y="4985536"/>
            <a:ext cx="10439400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4572733"/>
            <a:ext cx="104394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16167583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с одним скругленным углом 13"/>
          <p:cNvSpPr/>
          <p:nvPr userDrawn="1"/>
        </p:nvSpPr>
        <p:spPr>
          <a:xfrm rot="10800000" flipH="1">
            <a:off x="0" y="0"/>
            <a:ext cx="12192000" cy="2664000"/>
          </a:xfrm>
          <a:prstGeom prst="round1Rect">
            <a:avLst>
              <a:gd name="adj" fmla="val 19845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5363398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5363398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6370098" y="4985536"/>
            <a:ext cx="5314299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370098" y="4572733"/>
            <a:ext cx="5314299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6378500" y="954000"/>
            <a:ext cx="5314198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5363296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090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с одним скругленным углом 29"/>
          <p:cNvSpPr/>
          <p:nvPr userDrawn="1"/>
        </p:nvSpPr>
        <p:spPr>
          <a:xfrm rot="10800000" flipH="1">
            <a:off x="0" y="0"/>
            <a:ext cx="12192000" cy="2664000"/>
          </a:xfrm>
          <a:prstGeom prst="round1Rect">
            <a:avLst>
              <a:gd name="adj" fmla="val 19845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385967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4385967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26433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26433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77634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8272698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4046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с одним скругленным углом 19"/>
          <p:cNvSpPr/>
          <p:nvPr userDrawn="1"/>
        </p:nvSpPr>
        <p:spPr>
          <a:xfrm>
            <a:off x="0" y="4969825"/>
            <a:ext cx="12192000" cy="180000"/>
          </a:xfrm>
          <a:prstGeom prst="round1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Прямоугольник с одним скругленным углом 18"/>
          <p:cNvSpPr/>
          <p:nvPr userDrawn="1"/>
        </p:nvSpPr>
        <p:spPr>
          <a:xfrm>
            <a:off x="0" y="2092725"/>
            <a:ext cx="12192000" cy="180000"/>
          </a:xfrm>
          <a:prstGeom prst="round1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>
            <a:off x="507601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5" name="Прямоугольник с двумя скругленными противолежащими углами 14"/>
          <p:cNvSpPr/>
          <p:nvPr userDrawn="1"/>
        </p:nvSpPr>
        <p:spPr>
          <a:xfrm>
            <a:off x="6272762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Прямоугольник с двумя скругленными противолежащими углами 20"/>
          <p:cNvSpPr/>
          <p:nvPr userDrawn="1"/>
        </p:nvSpPr>
        <p:spPr>
          <a:xfrm>
            <a:off x="507601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2" name="Прямоугольник с двумя скругленными противолежащими углами 21"/>
          <p:cNvSpPr/>
          <p:nvPr userDrawn="1"/>
        </p:nvSpPr>
        <p:spPr>
          <a:xfrm>
            <a:off x="6272762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41300" y="4648388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741300" y="4048538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501000" y="4617825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501000" y="4017975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741300" y="1764413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41300" y="1164563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501000" y="1733850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501000" y="1134000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17431763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>
            <a:off x="0" y="4779000"/>
            <a:ext cx="12192000" cy="180000"/>
          </a:xfrm>
          <a:prstGeom prst="round1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с одним скругленным углом 22"/>
          <p:cNvSpPr/>
          <p:nvPr userDrawn="1"/>
        </p:nvSpPr>
        <p:spPr>
          <a:xfrm>
            <a:off x="0" y="2285179"/>
            <a:ext cx="12192000" cy="180000"/>
          </a:xfrm>
          <a:prstGeom prst="round1Rect">
            <a:avLst>
              <a:gd name="adj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83916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0" name="Прямоугольник с двумя скругленными противолежащими углами 29"/>
          <p:cNvSpPr/>
          <p:nvPr userDrawn="1"/>
        </p:nvSpPr>
        <p:spPr>
          <a:xfrm>
            <a:off x="8251863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1" name="Прямоугольник с двумя скругленными противолежащими углами 30"/>
          <p:cNvSpPr/>
          <p:nvPr userDrawn="1"/>
        </p:nvSpPr>
        <p:spPr>
          <a:xfrm>
            <a:off x="511801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2" name="Прямоугольник с двумя скругленными противолежащими углами 31"/>
          <p:cNvSpPr/>
          <p:nvPr userDrawn="1"/>
        </p:nvSpPr>
        <p:spPr>
          <a:xfrm>
            <a:off x="4383916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3" name="Прямоугольник с двумя скругленными противолежащими углами 32"/>
          <p:cNvSpPr/>
          <p:nvPr userDrawn="1"/>
        </p:nvSpPr>
        <p:spPr>
          <a:xfrm>
            <a:off x="8251863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9" name="Прямоугольник с двумя скругленными противолежащими углами 18"/>
          <p:cNvSpPr/>
          <p:nvPr userDrawn="1"/>
        </p:nvSpPr>
        <p:spPr>
          <a:xfrm>
            <a:off x="511801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8251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383884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11769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251831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4383884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511769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8251831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827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8251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544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15938" y="549275"/>
            <a:ext cx="11160125" cy="5759449"/>
          </a:xfrm>
          <a:prstGeom prst="round2DiagRect">
            <a:avLst>
              <a:gd name="adj1" fmla="val 0"/>
              <a:gd name="adj2" fmla="val 13187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Прямоугольник с одним скругленным углом 17"/>
          <p:cNvSpPr/>
          <p:nvPr userDrawn="1"/>
        </p:nvSpPr>
        <p:spPr>
          <a:xfrm flipV="1">
            <a:off x="0" y="-2"/>
            <a:ext cx="3261000" cy="1276752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1989000"/>
            <a:ext cx="8819700" cy="144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76300" y="3429000"/>
            <a:ext cx="8819700" cy="144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ПОДЗАГОЛОВКА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" y="234000"/>
            <a:ext cx="2295000" cy="765000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 Все права защищены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Прямоугольник с одним скругленным углом 21"/>
          <p:cNvSpPr/>
          <p:nvPr userDrawn="1"/>
        </p:nvSpPr>
        <p:spPr>
          <a:xfrm rot="5400000" flipH="1" flipV="1">
            <a:off x="8424001" y="2540724"/>
            <a:ext cx="1440000" cy="6095999"/>
          </a:xfrm>
          <a:prstGeom prst="round1Rect">
            <a:avLst>
              <a:gd name="adj" fmla="val 33776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7174338" y="5596476"/>
            <a:ext cx="4499700" cy="7122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174338" y="4884227"/>
            <a:ext cx="4499700" cy="7122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ИМЯ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36120872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5376000" y="3744000"/>
            <a:ext cx="6816000" cy="311399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Прямоугольник с одним скругленным углом 11"/>
          <p:cNvSpPr/>
          <p:nvPr userDrawn="1"/>
        </p:nvSpPr>
        <p:spPr>
          <a:xfrm rot="5400000">
            <a:off x="2930915" y="-2952359"/>
            <a:ext cx="6330167" cy="12192001"/>
          </a:xfrm>
          <a:prstGeom prst="round1Rect">
            <a:avLst>
              <a:gd name="adj" fmla="val 116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5400000">
            <a:off x="613636" y="-64363"/>
            <a:ext cx="6308728" cy="7536004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376001" y="363170"/>
            <a:ext cx="5939700" cy="546468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3" name="Прямоугольник с одним скругленным углом 22"/>
          <p:cNvSpPr/>
          <p:nvPr userDrawn="1"/>
        </p:nvSpPr>
        <p:spPr>
          <a:xfrm rot="5400000">
            <a:off x="2042641" y="-2064084"/>
            <a:ext cx="570717" cy="4656002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tx1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84918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одним скругленным углом 9"/>
          <p:cNvSpPr/>
          <p:nvPr userDrawn="1"/>
        </p:nvSpPr>
        <p:spPr>
          <a:xfrm>
            <a:off x="0" y="3429000"/>
            <a:ext cx="12192000" cy="3461832"/>
          </a:xfrm>
          <a:prstGeom prst="round1Rect">
            <a:avLst>
              <a:gd name="adj" fmla="val 16985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279001"/>
            <a:ext cx="10439400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Прямоугольник с двумя скругленными противолежащими углами 11"/>
          <p:cNvSpPr/>
          <p:nvPr userDrawn="1"/>
        </p:nvSpPr>
        <p:spPr>
          <a:xfrm>
            <a:off x="507602" y="909637"/>
            <a:ext cx="11168460" cy="5399087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Neoflex.</a:t>
            </a:r>
            <a:r>
              <a:rPr lang="ru-RU" dirty="0"/>
              <a:t> Все права защищены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0236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-18038"/>
            <a:ext cx="7041000" cy="687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16200000" flipH="1">
            <a:off x="5705983" y="371981"/>
            <a:ext cx="6876037" cy="6096001"/>
          </a:xfrm>
          <a:prstGeom prst="round1Rect">
            <a:avLst>
              <a:gd name="adj" fmla="val 15422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07602" y="549275"/>
            <a:ext cx="11168460" cy="575945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909639"/>
            <a:ext cx="5219700" cy="1085466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1995106"/>
            <a:ext cx="5219700" cy="7138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876300" y="2819795"/>
            <a:ext cx="5215963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b="1" dirty="0">
                <a:solidFill>
                  <a:schemeClr val="accent4"/>
                </a:solidFill>
              </a:rPr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600" dirty="0"/>
              <a:t>Образец текста перечисление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243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с одним скругленным углом 17"/>
          <p:cNvSpPr/>
          <p:nvPr userDrawn="1"/>
        </p:nvSpPr>
        <p:spPr>
          <a:xfrm>
            <a:off x="0" y="2269584"/>
            <a:ext cx="12192000" cy="2318832"/>
          </a:xfrm>
          <a:prstGeom prst="round1Rect">
            <a:avLst>
              <a:gd name="adj" fmla="val 24685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8">
            <a:extLst>
              <a:ext uri="{FF2B5EF4-FFF2-40B4-BE49-F238E27FC236}">
                <a16:creationId xmlns:a16="http://schemas.microsoft.com/office/drawing/2014/main" id="{4B8394DE-3A03-4978-90B3-C89C4583DE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062275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414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Прямоугольник с двумя скругленными противолежащими углами 9"/>
          <p:cNvSpPr/>
          <p:nvPr userDrawn="1"/>
        </p:nvSpPr>
        <p:spPr>
          <a:xfrm rot="16200000" flipH="1">
            <a:off x="3058637" y="-2578636"/>
            <a:ext cx="6074726" cy="11700000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5514446" y="-729192"/>
            <a:ext cx="5399089" cy="7956020"/>
          </a:xfrm>
          <a:prstGeom prst="round1Rect">
            <a:avLst>
              <a:gd name="adj" fmla="val 12609"/>
            </a:avLst>
          </a:prstGeom>
          <a:solidFill>
            <a:schemeClr val="bg2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15938" y="181932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515938" y="218112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15938" y="3249000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15938" y="3625007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15938" y="469661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15938" y="5091093"/>
            <a:ext cx="3330001" cy="857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46975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V="1">
            <a:off x="-1618501" y="1618501"/>
            <a:ext cx="6858002" cy="3621000"/>
          </a:xfrm>
          <a:prstGeom prst="round1Rect">
            <a:avLst>
              <a:gd name="adj" fmla="val 13486"/>
            </a:avLst>
          </a:prstGeom>
          <a:noFill/>
          <a:ln w="19050">
            <a:gradFill>
              <a:gsLst>
                <a:gs pos="100000">
                  <a:srgbClr val="EE5E2A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4770300" y="549273"/>
            <a:ext cx="69057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4770300" y="185400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4770300" y="3281604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4770300" y="4744245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691000" y="200237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691000" y="2362376"/>
            <a:ext cx="5985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691000" y="3436122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691000" y="3796121"/>
            <a:ext cx="5985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5691000" y="4878387"/>
            <a:ext cx="5985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5691000" y="5238387"/>
            <a:ext cx="5985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-761738" y="1311009"/>
            <a:ext cx="5759450" cy="4235982"/>
          </a:xfrm>
          <a:prstGeom prst="round1Rect">
            <a:avLst>
              <a:gd name="adj" fmla="val 12609"/>
            </a:avLst>
          </a:prstGeom>
          <a:solidFill>
            <a:schemeClr val="bg2"/>
          </a:solidFill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95664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Два объекта">
    <p:bg>
      <p:bgPr>
        <a:gradFill>
          <a:gsLst>
            <a:gs pos="100000">
              <a:schemeClr val="tx1"/>
            </a:gs>
            <a:gs pos="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6930062" cy="90969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en-US" dirty="0"/>
            </a:br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461000" y="1674000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Прямоугольник с двумя скругленными противолежащими углами 9"/>
          <p:cNvSpPr/>
          <p:nvPr userDrawn="1"/>
        </p:nvSpPr>
        <p:spPr>
          <a:xfrm rot="16200000">
            <a:off x="3058637" y="-2578643"/>
            <a:ext cx="6074725" cy="11700000"/>
          </a:xfrm>
          <a:prstGeom prst="round2DiagRect">
            <a:avLst>
              <a:gd name="adj1" fmla="val 12068"/>
              <a:gd name="adj2" fmla="val 0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1461000" y="2033398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516300" y="148476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16300" y="2944666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16300" y="4400920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1461000" y="3157942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1461000" y="3517340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1461000" y="4597306"/>
            <a:ext cx="5985000" cy="34416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461000" y="4956704"/>
            <a:ext cx="5985000" cy="9916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7374466" y="1130830"/>
            <a:ext cx="5399089" cy="4235978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tx2"/>
                </a:gs>
                <a:gs pos="100000">
                  <a:schemeClr val="tx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Neoflex.</a:t>
            </a:r>
            <a:r>
              <a:rPr lang="ru-RU" dirty="0"/>
              <a:t> Все права защищены</a:t>
            </a: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4" name="Прямоугольник с одним скругленным углом 33"/>
          <p:cNvSpPr/>
          <p:nvPr userDrawn="1"/>
        </p:nvSpPr>
        <p:spPr>
          <a:xfrm rot="16200000" flipH="1">
            <a:off x="7374467" y="1151606"/>
            <a:ext cx="5399089" cy="4235978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2606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Два объекта">
    <p:bg>
      <p:bgPr>
        <a:gradFill>
          <a:gsLst>
            <a:gs pos="100000">
              <a:schemeClr val="tx1"/>
            </a:gs>
            <a:gs pos="0">
              <a:schemeClr val="tx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V="1">
            <a:off x="-835839" y="835839"/>
            <a:ext cx="6867677" cy="5196000"/>
          </a:xfrm>
          <a:prstGeom prst="round1Rect">
            <a:avLst>
              <a:gd name="adj" fmla="val 10323"/>
            </a:avLst>
          </a:prstGeom>
          <a:noFill/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6366000" y="549273"/>
            <a:ext cx="531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366000" y="200237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66000" y="2362376"/>
            <a:ext cx="53100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366000" y="3436122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366000" y="3796121"/>
            <a:ext cx="53100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366000" y="4878387"/>
            <a:ext cx="53100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6366000" y="5238387"/>
            <a:ext cx="53100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33273" y="515998"/>
            <a:ext cx="5759450" cy="5826004"/>
          </a:xfrm>
          <a:prstGeom prst="round1Rect">
            <a:avLst>
              <a:gd name="adj" fmla="val 10293"/>
            </a:avLst>
          </a:prstGeom>
          <a:solidFill>
            <a:schemeClr val="bg1"/>
          </a:solidFill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0102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6200000" flipH="1">
            <a:off x="3396457" y="-1970880"/>
            <a:ext cx="5399090" cy="11160127"/>
          </a:xfrm>
          <a:prstGeom prst="round2DiagRect">
            <a:avLst>
              <a:gd name="adj1" fmla="val 0"/>
              <a:gd name="adj2" fmla="val 11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40" name="Прямоугольник с двумя скругленными противолежащими углами 39"/>
          <p:cNvSpPr/>
          <p:nvPr userDrawn="1"/>
        </p:nvSpPr>
        <p:spPr>
          <a:xfrm rot="16200000">
            <a:off x="6186492" y="819147"/>
            <a:ext cx="5399085" cy="5580058"/>
          </a:xfrm>
          <a:prstGeom prst="round2DiagRect">
            <a:avLst>
              <a:gd name="adj1" fmla="val 11075"/>
              <a:gd name="adj2" fmla="val 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7" y="324001"/>
            <a:ext cx="11160126" cy="585637"/>
          </a:xfrm>
          <a:prstGeom prst="rect">
            <a:avLst/>
          </a:prstGeom>
        </p:spPr>
        <p:txBody>
          <a:bodyPr anchor="t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br>
              <a:rPr lang="en-US" dirty="0"/>
            </a:br>
            <a:endParaRPr lang="ru-RU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10807F9-7C39-4BCF-AE30-70673C71A2F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76300" y="1299311"/>
            <a:ext cx="4859700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81CD98D-866A-46F7-BC2C-D82ECAA2D4A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500979" y="1299311"/>
            <a:ext cx="4818152" cy="7138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Подзаголовок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95856A9-5A41-459B-A701-74B71C956B7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500979" y="2013206"/>
            <a:ext cx="4814721" cy="39351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8B0C201-DF3A-485E-8E45-0AAA2F8630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6299" y="2013206"/>
            <a:ext cx="4859339" cy="39351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454752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одним скругленным углом 10"/>
          <p:cNvSpPr/>
          <p:nvPr userDrawn="1"/>
        </p:nvSpPr>
        <p:spPr>
          <a:xfrm rot="10800000" flipH="1" flipV="1">
            <a:off x="246000" y="2664000"/>
            <a:ext cx="11700000" cy="4194000"/>
          </a:xfrm>
          <a:prstGeom prst="round1Rect">
            <a:avLst>
              <a:gd name="adj" fmla="val 7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876300" y="4985536"/>
            <a:ext cx="10439400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4572733"/>
            <a:ext cx="104394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1" y="954000"/>
            <a:ext cx="11168461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3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7" y="324001"/>
            <a:ext cx="11160126" cy="585637"/>
          </a:xfrm>
          <a:prstGeom prst="rect">
            <a:avLst/>
          </a:prstGeom>
        </p:spPr>
        <p:txBody>
          <a:bodyPr anchor="t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4287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одним скругленным углом 10"/>
          <p:cNvSpPr/>
          <p:nvPr userDrawn="1"/>
        </p:nvSpPr>
        <p:spPr>
          <a:xfrm rot="10800000" flipH="1" flipV="1">
            <a:off x="246000" y="2664000"/>
            <a:ext cx="11700000" cy="4194000"/>
          </a:xfrm>
          <a:prstGeom prst="round1Rect">
            <a:avLst>
              <a:gd name="adj" fmla="val 7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5363398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5363398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6370098" y="4985536"/>
            <a:ext cx="5314299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370098" y="4572733"/>
            <a:ext cx="5314299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6378500" y="954000"/>
            <a:ext cx="5314198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5363296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47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одним скругленным углом 28"/>
          <p:cNvSpPr/>
          <p:nvPr userDrawn="1"/>
        </p:nvSpPr>
        <p:spPr>
          <a:xfrm rot="10800000" flipH="1" flipV="1">
            <a:off x="246000" y="2664000"/>
            <a:ext cx="11700000" cy="4194000"/>
          </a:xfrm>
          <a:prstGeom prst="round1Rect">
            <a:avLst>
              <a:gd name="adj" fmla="val 7446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385967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4385967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26433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26433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77634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8272698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954000"/>
            <a:ext cx="3420000" cy="342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92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скругленным углом 16"/>
          <p:cNvSpPr/>
          <p:nvPr userDrawn="1"/>
        </p:nvSpPr>
        <p:spPr>
          <a:xfrm>
            <a:off x="0" y="2214000"/>
            <a:ext cx="12192000" cy="2880000"/>
          </a:xfrm>
          <a:prstGeom prst="round1Rect">
            <a:avLst>
              <a:gd name="adj" fmla="val 0"/>
            </a:avLst>
          </a:prstGeom>
          <a:noFill/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>
            <a:off x="507601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5" name="Прямоугольник с двумя скругленными противолежащими углами 14"/>
          <p:cNvSpPr/>
          <p:nvPr userDrawn="1"/>
        </p:nvSpPr>
        <p:spPr>
          <a:xfrm>
            <a:off x="6272762" y="37998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1" name="Прямоугольник с двумя скругленными противолежащими углами 20"/>
          <p:cNvSpPr/>
          <p:nvPr userDrawn="1"/>
        </p:nvSpPr>
        <p:spPr>
          <a:xfrm>
            <a:off x="507601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2" name="Прямоугольник с двумя скругленными противолежащими углами 21"/>
          <p:cNvSpPr/>
          <p:nvPr userDrawn="1"/>
        </p:nvSpPr>
        <p:spPr>
          <a:xfrm>
            <a:off x="6272762" y="922726"/>
            <a:ext cx="5400000" cy="2519999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741300" y="4648388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741300" y="4048538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Neoflex.</a:t>
            </a:r>
            <a:r>
              <a:rPr lang="ru-RU" dirty="0"/>
              <a:t>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501000" y="4617825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501000" y="4017975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741300" y="1764413"/>
            <a:ext cx="4904700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741300" y="1164563"/>
            <a:ext cx="4904700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6501000" y="1733850"/>
            <a:ext cx="4913554" cy="13906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Описание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501000" y="1134000"/>
            <a:ext cx="4913554" cy="59985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30991165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Два объекта"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с одним скругленным углом 28"/>
          <p:cNvSpPr/>
          <p:nvPr userDrawn="1"/>
        </p:nvSpPr>
        <p:spPr>
          <a:xfrm rot="10800000">
            <a:off x="0" y="2340000"/>
            <a:ext cx="12192000" cy="2529000"/>
          </a:xfrm>
          <a:prstGeom prst="round1Rect">
            <a:avLst>
              <a:gd name="adj" fmla="val 0"/>
            </a:avLst>
          </a:prstGeom>
          <a:noFill/>
          <a:ln w="19050">
            <a:gradFill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83916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0" name="Прямоугольник с двумя скругленными противолежащими углами 29"/>
          <p:cNvSpPr/>
          <p:nvPr userDrawn="1"/>
        </p:nvSpPr>
        <p:spPr>
          <a:xfrm>
            <a:off x="8251863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1" name="Прямоугольник с двумя скругленными противолежащими углами 30"/>
          <p:cNvSpPr/>
          <p:nvPr userDrawn="1"/>
        </p:nvSpPr>
        <p:spPr>
          <a:xfrm>
            <a:off x="511801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2" name="Прямоугольник с двумя скругленными противолежащими углами 31"/>
          <p:cNvSpPr/>
          <p:nvPr userDrawn="1"/>
        </p:nvSpPr>
        <p:spPr>
          <a:xfrm>
            <a:off x="4383916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33" name="Прямоугольник с двумя скругленными противолежащими углами 32"/>
          <p:cNvSpPr/>
          <p:nvPr userDrawn="1"/>
        </p:nvSpPr>
        <p:spPr>
          <a:xfrm>
            <a:off x="8251863" y="1295179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9" name="Прямоугольник с двумя скругленными противолежащими углами 18"/>
          <p:cNvSpPr/>
          <p:nvPr userDrawn="1"/>
        </p:nvSpPr>
        <p:spPr>
          <a:xfrm>
            <a:off x="511801" y="3789000"/>
            <a:ext cx="3420000" cy="2160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8251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383884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11769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251831" y="2915179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4383884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511769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8251831" y="5409000"/>
            <a:ext cx="3420065" cy="540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1600" b="1" dirty="0" smtClean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ru-RU" dirty="0"/>
              <a:t>Описание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с одним скругленным углом 17"/>
          <p:cNvSpPr/>
          <p:nvPr userDrawn="1"/>
        </p:nvSpPr>
        <p:spPr>
          <a:xfrm>
            <a:off x="0" y="2269584"/>
            <a:ext cx="12192000" cy="2318832"/>
          </a:xfrm>
          <a:prstGeom prst="round1Rect">
            <a:avLst>
              <a:gd name="adj" fmla="val 24685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 Все права защищены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E798F7C-FF39-4475-8E2D-1CADF28CF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749622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63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с одним скругленным углом 40"/>
          <p:cNvSpPr/>
          <p:nvPr userDrawn="1"/>
        </p:nvSpPr>
        <p:spPr>
          <a:xfrm rot="16200000">
            <a:off x="5220003" y="-114004"/>
            <a:ext cx="6857997" cy="7086003"/>
          </a:xfrm>
          <a:prstGeom prst="round1Rect">
            <a:avLst>
              <a:gd name="adj" fmla="val 9641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с одним скругленным углом 41"/>
          <p:cNvSpPr/>
          <p:nvPr userDrawn="1"/>
        </p:nvSpPr>
        <p:spPr>
          <a:xfrm rot="5400000">
            <a:off x="3956679" y="-2146104"/>
            <a:ext cx="1803795" cy="6096002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с одним скругленным углом 39"/>
          <p:cNvSpPr/>
          <p:nvPr userDrawn="1"/>
        </p:nvSpPr>
        <p:spPr>
          <a:xfrm rot="16200000">
            <a:off x="5715002" y="380998"/>
            <a:ext cx="6858001" cy="6096001"/>
          </a:xfrm>
          <a:prstGeom prst="round1Rect">
            <a:avLst>
              <a:gd name="adj" fmla="val 15266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с одним скругленным углом 38"/>
          <p:cNvSpPr/>
          <p:nvPr userDrawn="1"/>
        </p:nvSpPr>
        <p:spPr>
          <a:xfrm rot="5400000">
            <a:off x="-381005" y="381000"/>
            <a:ext cx="6858007" cy="6096002"/>
          </a:xfrm>
          <a:prstGeom prst="round1Rect">
            <a:avLst>
              <a:gd name="adj" fmla="val 14381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8" name="Рисунок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0" name="Заголовок 8">
            <a:extLst>
              <a:ext uri="{FF2B5EF4-FFF2-40B4-BE49-F238E27FC236}">
                <a16:creationId xmlns:a16="http://schemas.microsoft.com/office/drawing/2014/main" id="{20570108-E39E-4136-9002-E68D353C82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363170"/>
            <a:ext cx="5580062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51070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с одним скругленным углом 24">
            <a:extLst>
              <a:ext uri="{FF2B5EF4-FFF2-40B4-BE49-F238E27FC236}">
                <a16:creationId xmlns:a16="http://schemas.microsoft.com/office/drawing/2014/main" id="{8F902854-6535-472E-997E-DC844A8DCC87}"/>
              </a:ext>
            </a:extLst>
          </p:cNvPr>
          <p:cNvSpPr/>
          <p:nvPr userDrawn="1"/>
        </p:nvSpPr>
        <p:spPr>
          <a:xfrm rot="16200000" flipH="1" flipV="1">
            <a:off x="3744350" y="2180587"/>
            <a:ext cx="2160276" cy="6096001"/>
          </a:xfrm>
          <a:prstGeom prst="round1Rect">
            <a:avLst>
              <a:gd name="adj" fmla="val 15590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с одним скругленным углом 24">
            <a:extLst>
              <a:ext uri="{FF2B5EF4-FFF2-40B4-BE49-F238E27FC236}">
                <a16:creationId xmlns:a16="http://schemas.microsoft.com/office/drawing/2014/main" id="{D4D760F3-5DFD-4DDA-8809-3DB372E5C226}"/>
              </a:ext>
            </a:extLst>
          </p:cNvPr>
          <p:cNvSpPr/>
          <p:nvPr userDrawn="1"/>
        </p:nvSpPr>
        <p:spPr>
          <a:xfrm rot="16200000" flipH="1" flipV="1">
            <a:off x="3654353" y="-609137"/>
            <a:ext cx="2340274" cy="6096001"/>
          </a:xfrm>
          <a:prstGeom prst="round1Rect">
            <a:avLst>
              <a:gd name="adj" fmla="val 1559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с одним скругленным углом 24">
            <a:extLst>
              <a:ext uri="{FF2B5EF4-FFF2-40B4-BE49-F238E27FC236}">
                <a16:creationId xmlns:a16="http://schemas.microsoft.com/office/drawing/2014/main" id="{5B5EC48E-797D-418E-968F-3F3A7E64E509}"/>
              </a:ext>
            </a:extLst>
          </p:cNvPr>
          <p:cNvSpPr/>
          <p:nvPr userDrawn="1"/>
        </p:nvSpPr>
        <p:spPr>
          <a:xfrm rot="5400000" flipH="1" flipV="1">
            <a:off x="6624001" y="740724"/>
            <a:ext cx="5040000" cy="6096002"/>
          </a:xfrm>
          <a:prstGeom prst="round1Rect">
            <a:avLst>
              <a:gd name="adj" fmla="val 15590"/>
            </a:avLst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с одним скругленным углом 24">
            <a:extLst>
              <a:ext uri="{FF2B5EF4-FFF2-40B4-BE49-F238E27FC236}">
                <a16:creationId xmlns:a16="http://schemas.microsoft.com/office/drawing/2014/main" id="{55CC48E1-A1E7-405D-857E-29BAA78109F3}"/>
              </a:ext>
            </a:extLst>
          </p:cNvPr>
          <p:cNvSpPr/>
          <p:nvPr userDrawn="1"/>
        </p:nvSpPr>
        <p:spPr>
          <a:xfrm rot="16200000" flipH="1" flipV="1">
            <a:off x="528000" y="740725"/>
            <a:ext cx="5040000" cy="6096001"/>
          </a:xfrm>
          <a:prstGeom prst="round1Rect">
            <a:avLst>
              <a:gd name="adj" fmla="val 15590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EFB939B-4E05-4C33-B582-FF3C617452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0" name="Заголовок 8">
            <a:extLst>
              <a:ext uri="{FF2B5EF4-FFF2-40B4-BE49-F238E27FC236}">
                <a16:creationId xmlns:a16="http://schemas.microsoft.com/office/drawing/2014/main" id="{3181B020-96A4-44F4-A7A7-E59473EAF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2056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с одним скругленным углом 17">
            <a:extLst>
              <a:ext uri="{FF2B5EF4-FFF2-40B4-BE49-F238E27FC236}">
                <a16:creationId xmlns:a16="http://schemas.microsoft.com/office/drawing/2014/main" id="{A55C8CE0-559D-48D7-81B4-2909A625EC21}"/>
              </a:ext>
            </a:extLst>
          </p:cNvPr>
          <p:cNvSpPr/>
          <p:nvPr userDrawn="1"/>
        </p:nvSpPr>
        <p:spPr>
          <a:xfrm>
            <a:off x="0" y="2281729"/>
            <a:ext cx="12192000" cy="2318832"/>
          </a:xfrm>
          <a:prstGeom prst="round1Rect">
            <a:avLst>
              <a:gd name="adj" fmla="val 2085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Прямоугольник: один скругленный угол 22">
            <a:extLst>
              <a:ext uri="{FF2B5EF4-FFF2-40B4-BE49-F238E27FC236}">
                <a16:creationId xmlns:a16="http://schemas.microsoft.com/office/drawing/2014/main" id="{8E17AB5E-802F-4BD7-81CE-D6CABD2FA780}"/>
              </a:ext>
            </a:extLst>
          </p:cNvPr>
          <p:cNvSpPr/>
          <p:nvPr userDrawn="1"/>
        </p:nvSpPr>
        <p:spPr>
          <a:xfrm rot="10800000">
            <a:off x="515937" y="3441145"/>
            <a:ext cx="3420000" cy="2867580"/>
          </a:xfrm>
          <a:prstGeom prst="round1Rect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: один скругленный угол 24">
            <a:extLst>
              <a:ext uri="{FF2B5EF4-FFF2-40B4-BE49-F238E27FC236}">
                <a16:creationId xmlns:a16="http://schemas.microsoft.com/office/drawing/2014/main" id="{CBDE49B9-0BF2-4844-96F4-780B85369FB3}"/>
              </a:ext>
            </a:extLst>
          </p:cNvPr>
          <p:cNvSpPr/>
          <p:nvPr userDrawn="1"/>
        </p:nvSpPr>
        <p:spPr>
          <a:xfrm rot="10800000">
            <a:off x="4386000" y="3441145"/>
            <a:ext cx="3420000" cy="2867580"/>
          </a:xfrm>
          <a:prstGeom prst="round1Rect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один скругленный угол 25">
            <a:extLst>
              <a:ext uri="{FF2B5EF4-FFF2-40B4-BE49-F238E27FC236}">
                <a16:creationId xmlns:a16="http://schemas.microsoft.com/office/drawing/2014/main" id="{46249EE3-1093-47B7-92C7-CB49D52A413D}"/>
              </a:ext>
            </a:extLst>
          </p:cNvPr>
          <p:cNvSpPr/>
          <p:nvPr userDrawn="1"/>
        </p:nvSpPr>
        <p:spPr>
          <a:xfrm rot="10800000">
            <a:off x="8256063" y="3441145"/>
            <a:ext cx="3420000" cy="2867580"/>
          </a:xfrm>
          <a:prstGeom prst="round1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30774EA-E5B3-4065-964B-9ACC8418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3" name="Заголовок 8">
            <a:extLst>
              <a:ext uri="{FF2B5EF4-FFF2-40B4-BE49-F238E27FC236}">
                <a16:creationId xmlns:a16="http://schemas.microsoft.com/office/drawing/2014/main" id="{FE035687-8A8D-4F7F-92BF-C58794F1A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3170"/>
            <a:ext cx="10799761" cy="546468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100000"/>
              </a:lnSpc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" name="Прямоугольник: один скругленный угол 1">
            <a:extLst>
              <a:ext uri="{FF2B5EF4-FFF2-40B4-BE49-F238E27FC236}">
                <a16:creationId xmlns:a16="http://schemas.microsoft.com/office/drawing/2014/main" id="{47E5122B-30BF-4456-A7C6-B485E383DC38}"/>
              </a:ext>
            </a:extLst>
          </p:cNvPr>
          <p:cNvSpPr/>
          <p:nvPr userDrawn="1"/>
        </p:nvSpPr>
        <p:spPr>
          <a:xfrm>
            <a:off x="515937" y="1269000"/>
            <a:ext cx="3420000" cy="2340000"/>
          </a:xfrm>
          <a:prstGeom prst="round1Rect">
            <a:avLst/>
          </a:prstGeom>
          <a:solidFill>
            <a:schemeClr val="bg2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один скругленный угол 13">
            <a:extLst>
              <a:ext uri="{FF2B5EF4-FFF2-40B4-BE49-F238E27FC236}">
                <a16:creationId xmlns:a16="http://schemas.microsoft.com/office/drawing/2014/main" id="{2F7DF665-D125-40CE-92BA-C9333E0962B1}"/>
              </a:ext>
            </a:extLst>
          </p:cNvPr>
          <p:cNvSpPr/>
          <p:nvPr userDrawn="1"/>
        </p:nvSpPr>
        <p:spPr>
          <a:xfrm>
            <a:off x="4386000" y="1269000"/>
            <a:ext cx="3420000" cy="2340000"/>
          </a:xfrm>
          <a:prstGeom prst="round1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один скругленный угол 14">
            <a:extLst>
              <a:ext uri="{FF2B5EF4-FFF2-40B4-BE49-F238E27FC236}">
                <a16:creationId xmlns:a16="http://schemas.microsoft.com/office/drawing/2014/main" id="{8A203A31-2630-4485-B2E8-37F95215EB24}"/>
              </a:ext>
            </a:extLst>
          </p:cNvPr>
          <p:cNvSpPr/>
          <p:nvPr userDrawn="1"/>
        </p:nvSpPr>
        <p:spPr>
          <a:xfrm>
            <a:off x="8256063" y="1269000"/>
            <a:ext cx="3420000" cy="2340000"/>
          </a:xfrm>
          <a:prstGeom prst="round1Rect">
            <a:avLst/>
          </a:prstGeom>
          <a:solidFill>
            <a:schemeClr val="bg2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19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458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</p:sldLayoutIdLst>
  <p:hf hdr="0" dt="0"/>
  <p:txStyles>
    <p:titleStyle>
      <a:lvl1pPr marL="0" indent="0" algn="l" defTabSz="914400" rtl="0" eaLnBrk="1" latinLnBrk="0" hangingPunct="1">
        <a:lnSpc>
          <a:spcPct val="89000"/>
        </a:lnSpc>
        <a:spcBef>
          <a:spcPts val="0"/>
        </a:spcBef>
        <a:buFont typeface="Arial" panose="020B0604020202020204" pitchFamily="34" charset="0"/>
        <a:buNone/>
        <a:defRPr sz="4800" kern="1200" baseline="0">
          <a:solidFill>
            <a:srgbClr val="FF0000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747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7355">
          <p15:clr>
            <a:srgbClr val="F26B43"/>
          </p15:clr>
        </p15:guide>
        <p15:guide id="7" pos="552">
          <p15:clr>
            <a:srgbClr val="F26B43"/>
          </p15:clr>
        </p15:guide>
        <p15:guide id="8" pos="325">
          <p15:clr>
            <a:srgbClr val="F26B43"/>
          </p15:clr>
        </p15:guide>
        <p15:guide id="9" pos="7128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57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237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57" r:id="rId15"/>
    <p:sldLayoutId id="2147483960" r:id="rId16"/>
  </p:sldLayoutIdLst>
  <p:hf hdr="0" dt="0"/>
  <p:txStyles>
    <p:titleStyle>
      <a:lvl1pPr marL="0" indent="0" algn="l" defTabSz="914400" rtl="0" eaLnBrk="1" latinLnBrk="0" hangingPunct="1">
        <a:lnSpc>
          <a:spcPct val="89000"/>
        </a:lnSpc>
        <a:spcBef>
          <a:spcPts val="0"/>
        </a:spcBef>
        <a:buFont typeface="Arial" panose="020B0604020202020204" pitchFamily="34" charset="0"/>
        <a:buNone/>
        <a:defRPr sz="4800" kern="1200" baseline="0">
          <a:solidFill>
            <a:srgbClr val="FF0000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747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7355">
          <p15:clr>
            <a:srgbClr val="F26B43"/>
          </p15:clr>
        </p15:guide>
        <p15:guide id="7" pos="552">
          <p15:clr>
            <a:srgbClr val="F26B43"/>
          </p15:clr>
        </p15:guide>
        <p15:guide id="8" pos="325">
          <p15:clr>
            <a:srgbClr val="F26B43"/>
          </p15:clr>
        </p15:guide>
        <p15:guide id="9" pos="7128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57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09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5" r:id="rId14"/>
    <p:sldLayoutId id="2147483956" r:id="rId15"/>
  </p:sldLayoutIdLst>
  <p:hf hdr="0" dt="0"/>
  <p:txStyles>
    <p:titleStyle>
      <a:lvl1pPr marL="0" indent="0" algn="l" defTabSz="914400" rtl="0" eaLnBrk="1" latinLnBrk="0" hangingPunct="1">
        <a:lnSpc>
          <a:spcPct val="89000"/>
        </a:lnSpc>
        <a:spcBef>
          <a:spcPts val="0"/>
        </a:spcBef>
        <a:buFont typeface="Arial" panose="020B0604020202020204" pitchFamily="34" charset="0"/>
        <a:buNone/>
        <a:defRPr sz="4800" kern="1200" baseline="0">
          <a:solidFill>
            <a:srgbClr val="FF0000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747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7355">
          <p15:clr>
            <a:srgbClr val="F26B43"/>
          </p15:clr>
        </p15:guide>
        <p15:guide id="7" pos="552">
          <p15:clr>
            <a:srgbClr val="F26B43"/>
          </p15:clr>
        </p15:guide>
        <p15:guide id="8" pos="325">
          <p15:clr>
            <a:srgbClr val="F26B43"/>
          </p15:clr>
        </p15:guide>
        <p15:guide id="9" pos="7128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57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2"/>
            </a:gs>
            <a:gs pos="100000">
              <a:schemeClr val="tx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©202</a:t>
            </a:r>
            <a:r>
              <a:rPr lang="en-US" dirty="0"/>
              <a:t>2 Neoflex</a:t>
            </a:r>
            <a:r>
              <a:rPr lang="ru-RU" dirty="0"/>
              <a:t>. Все права защищены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0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94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14" r:id="rId2"/>
    <p:sldLayoutId id="2147483893" r:id="rId3"/>
    <p:sldLayoutId id="2147483895" r:id="rId4"/>
    <p:sldLayoutId id="2147483896" r:id="rId5"/>
    <p:sldLayoutId id="2147483911" r:id="rId6"/>
    <p:sldLayoutId id="2147483919" r:id="rId7"/>
    <p:sldLayoutId id="2147483920" r:id="rId8"/>
    <p:sldLayoutId id="2147483958" r:id="rId9"/>
    <p:sldLayoutId id="2147483954" r:id="rId10"/>
    <p:sldLayoutId id="2147483923" r:id="rId11"/>
    <p:sldLayoutId id="2147483894" r:id="rId12"/>
    <p:sldLayoutId id="2147483922" r:id="rId13"/>
    <p:sldLayoutId id="2147483899" r:id="rId14"/>
    <p:sldLayoutId id="2147483918" r:id="rId15"/>
  </p:sldLayoutIdLst>
  <p:hf hdr="0" dt="0"/>
  <p:txStyles>
    <p:titleStyle>
      <a:lvl1pPr marL="0" indent="0" algn="l" defTabSz="914400" rtl="0" eaLnBrk="1" latinLnBrk="0" hangingPunct="1">
        <a:lnSpc>
          <a:spcPct val="89000"/>
        </a:lnSpc>
        <a:spcBef>
          <a:spcPts val="0"/>
        </a:spcBef>
        <a:buFont typeface="Arial" panose="020B0604020202020204" pitchFamily="34" charset="0"/>
        <a:buNone/>
        <a:defRPr sz="4800" kern="1200" baseline="0">
          <a:solidFill>
            <a:srgbClr val="FF0000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3747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7355">
          <p15:clr>
            <a:srgbClr val="F26B43"/>
          </p15:clr>
        </p15:guide>
        <p15:guide id="7" pos="552">
          <p15:clr>
            <a:srgbClr val="F26B43"/>
          </p15:clr>
        </p15:guide>
        <p15:guide id="8" pos="325">
          <p15:clr>
            <a:srgbClr val="F26B43"/>
          </p15:clr>
        </p15:guide>
        <p15:guide id="9" pos="7128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57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search?word=covid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Прямоугольник с одним скругленным углом 14"/>
          <p:cNvSpPr/>
          <p:nvPr/>
        </p:nvSpPr>
        <p:spPr>
          <a:xfrm rot="10800000" flipV="1">
            <a:off x="6816000" y="5273998"/>
            <a:ext cx="5376000" cy="1043957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12121"/>
              <a:gd name="adj2" fmla="val 22129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58;p19"/>
          <p:cNvSpPr txBox="1">
            <a:spLocks/>
          </p:cNvSpPr>
          <p:nvPr/>
        </p:nvSpPr>
        <p:spPr>
          <a:xfrm>
            <a:off x="876300" y="3449226"/>
            <a:ext cx="8549700" cy="141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РАЗРАБОТКА СИСТЕМЫ УПРАВЛЕНИЯ РАСПРЕДЕЛЕНИЕМ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СПЕЦИАЛИСТОВ НА ПРОЕКТЫ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876300" y="2009501"/>
            <a:ext cx="8099700" cy="14194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NEO PROJECT</a:t>
            </a:r>
            <a:r>
              <a:rPr lang="ru-RU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</a:t>
            </a:r>
            <a:endParaRPr lang="en-US" sz="48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Прямоугольник с одним скругленным углом 18"/>
          <p:cNvSpPr/>
          <p:nvPr/>
        </p:nvSpPr>
        <p:spPr>
          <a:xfrm flipV="1">
            <a:off x="0" y="0"/>
            <a:ext cx="3216000" cy="1269000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Google Shape;158;p19"/>
          <p:cNvSpPr txBox="1">
            <a:spLocks/>
          </p:cNvSpPr>
          <p:nvPr/>
        </p:nvSpPr>
        <p:spPr>
          <a:xfrm>
            <a:off x="8081926" y="5588251"/>
            <a:ext cx="3594136" cy="6750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800" b="1" dirty="0">
              <a:solidFill>
                <a:srgbClr val="002060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EF6A14-94E4-0296-C03C-BB53A8BBE3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01"/>
          <a:stretch/>
        </p:blipFill>
        <p:spPr>
          <a:xfrm>
            <a:off x="-339000" y="250419"/>
            <a:ext cx="1890000" cy="6821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6FBF7B-E320-943E-79BB-08B06FC87D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01" y="250419"/>
            <a:ext cx="404999" cy="6714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787119-BC3A-5973-2413-9381763E89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6"/>
          <a:stretch/>
        </p:blipFill>
        <p:spPr>
          <a:xfrm>
            <a:off x="1866000" y="250419"/>
            <a:ext cx="2160000" cy="682131"/>
          </a:xfrm>
          <a:prstGeom prst="rect">
            <a:avLst/>
          </a:prstGeom>
        </p:spPr>
      </p:pic>
      <p:sp>
        <p:nvSpPr>
          <p:cNvPr id="2" name="Google Shape;158;p19">
            <a:extLst>
              <a:ext uri="{FF2B5EF4-FFF2-40B4-BE49-F238E27FC236}">
                <a16:creationId xmlns:a16="http://schemas.microsoft.com/office/drawing/2014/main" id="{E6E2F552-F4E7-71F4-118B-19743E19818F}"/>
              </a:ext>
            </a:extLst>
          </p:cNvPr>
          <p:cNvSpPr txBox="1">
            <a:spLocks/>
          </p:cNvSpPr>
          <p:nvPr/>
        </p:nvSpPr>
        <p:spPr>
          <a:xfrm>
            <a:off x="8081926" y="5273998"/>
            <a:ext cx="3189074" cy="826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800" b="1" dirty="0">
                <a:solidFill>
                  <a:srgbClr val="002060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КОМАНДА «ДАХУСИМ»</a:t>
            </a:r>
          </a:p>
        </p:txBody>
      </p:sp>
    </p:spTree>
    <p:extLst>
      <p:ext uri="{BB962C8B-B14F-4D97-AF65-F5344CB8AC3E}">
        <p14:creationId xmlns:p14="http://schemas.microsoft.com/office/powerpoint/2010/main" val="306401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12121"/>
              <a:gd name="adj2" fmla="val 22129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58;p19">
            <a:hlinkClick r:id="rId3"/>
          </p:cNvPr>
          <p:cNvSpPr txBox="1">
            <a:spLocks/>
          </p:cNvSpPr>
          <p:nvPr/>
        </p:nvSpPr>
        <p:spPr>
          <a:xfrm>
            <a:off x="876300" y="2009501"/>
            <a:ext cx="8099700" cy="29041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СПАСИБО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ЗА ВНИМАНИЕ!</a:t>
            </a:r>
            <a:endParaRPr lang="en-US" sz="48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Прямоугольник с одним скругленным углом 18"/>
          <p:cNvSpPr/>
          <p:nvPr/>
        </p:nvSpPr>
        <p:spPr>
          <a:xfrm flipV="1">
            <a:off x="0" y="0"/>
            <a:ext cx="3216000" cy="1269000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Номер слайда 14">
            <a:extLst>
              <a:ext uri="{FF2B5EF4-FFF2-40B4-BE49-F238E27FC236}">
                <a16:creationId xmlns:a16="http://schemas.microsoft.com/office/drawing/2014/main" id="{FB8388CA-0185-4829-9834-67042A51649B}"/>
              </a:ext>
            </a:extLst>
          </p:cNvPr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/>
              <a:t>11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A09DC6A-F4A9-0533-2C70-6E57D8B959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01"/>
          <a:stretch/>
        </p:blipFill>
        <p:spPr>
          <a:xfrm>
            <a:off x="-339000" y="250419"/>
            <a:ext cx="1890000" cy="6821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2985F8-0AB9-87AE-D8CC-6DBC39898C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01" y="250419"/>
            <a:ext cx="404999" cy="6714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265B00-A7A8-3635-CA23-890373D3A4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6"/>
          <a:stretch/>
        </p:blipFill>
        <p:spPr>
          <a:xfrm>
            <a:off x="1866000" y="250419"/>
            <a:ext cx="2160000" cy="682131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D9BD178B-6BCF-8228-9EEF-44B9B71E7140}"/>
              </a:ext>
            </a:extLst>
          </p:cNvPr>
          <p:cNvSpPr/>
          <p:nvPr/>
        </p:nvSpPr>
        <p:spPr>
          <a:xfrm>
            <a:off x="6521670" y="1076066"/>
            <a:ext cx="4402032" cy="428358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с одним скругленным углом 14"/>
          <p:cNvSpPr/>
          <p:nvPr/>
        </p:nvSpPr>
        <p:spPr>
          <a:xfrm rot="10800000" flipV="1">
            <a:off x="6816000" y="5273998"/>
            <a:ext cx="5376000" cy="1043957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E930D6-9E47-E3F8-BDA4-02B86BB1B2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72" y="1161714"/>
            <a:ext cx="2618628" cy="4112284"/>
          </a:xfrm>
          <a:prstGeom prst="rect">
            <a:avLst/>
          </a:prstGeom>
        </p:spPr>
      </p:pic>
      <p:sp>
        <p:nvSpPr>
          <p:cNvPr id="17" name="Google Shape;158;p19">
            <a:extLst>
              <a:ext uri="{FF2B5EF4-FFF2-40B4-BE49-F238E27FC236}">
                <a16:creationId xmlns:a16="http://schemas.microsoft.com/office/drawing/2014/main" id="{5C7BEACC-29F1-3BD3-9E40-B09E03A4BF87}"/>
              </a:ext>
            </a:extLst>
          </p:cNvPr>
          <p:cNvSpPr txBox="1">
            <a:spLocks/>
          </p:cNvSpPr>
          <p:nvPr/>
        </p:nvSpPr>
        <p:spPr>
          <a:xfrm>
            <a:off x="8081926" y="5273998"/>
            <a:ext cx="3136106" cy="826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800" b="1" dirty="0">
                <a:solidFill>
                  <a:srgbClr val="002060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КОМАНДА «ДАХУСИМ»</a:t>
            </a:r>
          </a:p>
        </p:txBody>
      </p:sp>
    </p:spTree>
    <p:extLst>
      <p:ext uri="{BB962C8B-B14F-4D97-AF65-F5344CB8AC3E}">
        <p14:creationId xmlns:p14="http://schemas.microsoft.com/office/powerpoint/2010/main" val="354452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481001" cy="6858000"/>
          </a:xfrm>
          <a:prstGeom prst="rect">
            <a:avLst/>
          </a:prstGeom>
          <a:ln>
            <a:noFill/>
          </a:ln>
        </p:spPr>
      </p:pic>
      <p:sp>
        <p:nvSpPr>
          <p:cNvPr id="12" name="Google Shape;158;p19"/>
          <p:cNvSpPr txBox="1">
            <a:spLocks/>
          </p:cNvSpPr>
          <p:nvPr/>
        </p:nvSpPr>
        <p:spPr>
          <a:xfrm>
            <a:off x="876300" y="2002999"/>
            <a:ext cx="4544700" cy="1426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cs typeface="Segoe UI" panose="020B0502040204020203" pitchFamily="34" charset="0"/>
              </a:rPr>
              <a:t>Аутстаффинг-компании сталкиваются с неэффективностью процесса распределения специалистов на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cs typeface="Segoe UI" panose="020B0502040204020203" pitchFamily="34" charset="0"/>
              </a:rPr>
              <a:t>проекты для сторонних организаций. 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876300" y="909637"/>
            <a:ext cx="3779700" cy="10933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ЭТО СЕРЬЁЗНАЯ ПРОБЛЕМА</a:t>
            </a:r>
            <a:endParaRPr lang="en-US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Google Shape;158;p19"/>
          <p:cNvSpPr txBox="1">
            <a:spLocks/>
          </p:cNvSpPr>
          <p:nvPr/>
        </p:nvSpPr>
        <p:spPr>
          <a:xfrm>
            <a:off x="1371000" y="3429001"/>
            <a:ext cx="4365000" cy="2519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На текущий момент процесс происходит вручную, что приводит к задержкам, ошибкам и недопониманию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4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Все это приводит к неоптимальному использованию ресурсов, увеличению времени на подбор команды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4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конечном счёте клиент компании остаётся недоволен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5502487-3364-45C6-B058-014455F5D4BC}"/>
              </a:ext>
            </a:extLst>
          </p:cNvPr>
          <p:cNvGrpSpPr/>
          <p:nvPr/>
        </p:nvGrpSpPr>
        <p:grpSpPr>
          <a:xfrm>
            <a:off x="876300" y="3699000"/>
            <a:ext cx="260310" cy="1789971"/>
            <a:chOff x="872096" y="3479026"/>
            <a:chExt cx="260310" cy="1789971"/>
          </a:xfrm>
        </p:grpSpPr>
        <p:cxnSp>
          <p:nvCxnSpPr>
            <p:cNvPr id="7" name="Прямая соединительная линия 6"/>
            <p:cNvCxnSpPr>
              <a:cxnSpLocks/>
              <a:stCxn id="5" idx="4"/>
              <a:endCxn id="18" idx="0"/>
            </p:cNvCxnSpPr>
            <p:nvPr/>
          </p:nvCxnSpPr>
          <p:spPr>
            <a:xfrm>
              <a:off x="1002251" y="3739336"/>
              <a:ext cx="0" cy="1269351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Овал 4"/>
            <p:cNvSpPr/>
            <p:nvPr/>
          </p:nvSpPr>
          <p:spPr>
            <a:xfrm>
              <a:off x="872096" y="3479026"/>
              <a:ext cx="260310" cy="2603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/>
            <p:cNvSpPr/>
            <p:nvPr/>
          </p:nvSpPr>
          <p:spPr>
            <a:xfrm>
              <a:off x="872096" y="4388014"/>
              <a:ext cx="260310" cy="2603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/>
            <p:cNvSpPr/>
            <p:nvPr/>
          </p:nvSpPr>
          <p:spPr>
            <a:xfrm>
              <a:off x="872096" y="5008687"/>
              <a:ext cx="260310" cy="26031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/>
              <a:t>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6743C4-9C68-C5B9-310B-197DE370B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920" y="-15125"/>
            <a:ext cx="624286" cy="10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5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00" y="-1"/>
            <a:ext cx="12261000" cy="6894001"/>
          </a:xfrm>
          <a:prstGeom prst="rect">
            <a:avLst/>
          </a:prstGeom>
        </p:spPr>
      </p:pic>
      <p:sp>
        <p:nvSpPr>
          <p:cNvPr id="12" name="Google Shape;158;p19"/>
          <p:cNvSpPr txBox="1">
            <a:spLocks/>
          </p:cNvSpPr>
          <p:nvPr/>
        </p:nvSpPr>
        <p:spPr>
          <a:xfrm>
            <a:off x="1710000" y="2495220"/>
            <a:ext cx="4680000" cy="45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400" dirty="0">
                <a:cs typeface="Segoe UI" panose="020B0502040204020203" pitchFamily="34" charset="0"/>
              </a:rPr>
              <a:t>Конкуренты не учитывают специфику </a:t>
            </a:r>
            <a:r>
              <a:rPr lang="en-US" sz="1400" dirty="0">
                <a:cs typeface="Segoe UI" panose="020B0502040204020203" pitchFamily="34" charset="0"/>
              </a:rPr>
              <a:t>IT</a:t>
            </a:r>
            <a:r>
              <a:rPr lang="ru-RU" sz="1400" dirty="0">
                <a:cs typeface="Segoe UI" panose="020B0502040204020203" pitchFamily="34" charset="0"/>
              </a:rPr>
              <a:t> отрасли, что приводит к недостаточному соответствию потребностям аудитории</a:t>
            </a:r>
            <a:endParaRPr lang="en-US" sz="1400" dirty="0">
              <a:cs typeface="Segoe UI" panose="020B0502040204020203" pitchFamily="34" charset="0"/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Google Shape;12214;p65"/>
          <p:cNvGrpSpPr/>
          <p:nvPr/>
        </p:nvGrpSpPr>
        <p:grpSpPr>
          <a:xfrm>
            <a:off x="920689" y="1989000"/>
            <a:ext cx="720311" cy="684102"/>
            <a:chOff x="1284212" y="1963766"/>
            <a:chExt cx="379489" cy="366046"/>
          </a:xfrm>
          <a:solidFill>
            <a:schemeClr val="accent5">
              <a:lumMod val="75000"/>
            </a:schemeClr>
          </a:solidFill>
        </p:grpSpPr>
        <p:sp>
          <p:nvSpPr>
            <p:cNvPr id="18" name="Google Shape;12215;p65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2216;p65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9" name="Google Shape;12214;p65"/>
          <p:cNvGrpSpPr/>
          <p:nvPr/>
        </p:nvGrpSpPr>
        <p:grpSpPr>
          <a:xfrm>
            <a:off x="920689" y="3429000"/>
            <a:ext cx="720311" cy="684102"/>
            <a:chOff x="1284212" y="1963766"/>
            <a:chExt cx="379489" cy="366046"/>
          </a:xfrm>
          <a:solidFill>
            <a:schemeClr val="accent5">
              <a:lumMod val="75000"/>
            </a:schemeClr>
          </a:solidFill>
        </p:grpSpPr>
        <p:sp>
          <p:nvSpPr>
            <p:cNvPr id="30" name="Google Shape;12215;p65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2216;p65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" name="Google Shape;12214;p65"/>
          <p:cNvGrpSpPr/>
          <p:nvPr/>
        </p:nvGrpSpPr>
        <p:grpSpPr>
          <a:xfrm>
            <a:off x="920689" y="4859898"/>
            <a:ext cx="720311" cy="684102"/>
            <a:chOff x="1284212" y="1963766"/>
            <a:chExt cx="379489" cy="366046"/>
          </a:xfrm>
          <a:solidFill>
            <a:schemeClr val="accent5">
              <a:lumMod val="75000"/>
            </a:schemeClr>
          </a:solidFill>
        </p:grpSpPr>
        <p:sp>
          <p:nvSpPr>
            <p:cNvPr id="33" name="Google Shape;12215;p65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2216;p65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5" name="Google Shape;158;p19"/>
          <p:cNvSpPr txBox="1">
            <a:spLocks/>
          </p:cNvSpPr>
          <p:nvPr/>
        </p:nvSpPr>
        <p:spPr>
          <a:xfrm>
            <a:off x="1710000" y="2126029"/>
            <a:ext cx="4680000" cy="387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50000"/>
                  </a:schemeClr>
                </a:solidFill>
                <a:cs typeface="Segoe UI" panose="020B0502040204020203" pitchFamily="34" charset="0"/>
              </a:rPr>
              <a:t>Незнание специфики рынка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3" name="Google Shape;158;p19"/>
          <p:cNvSpPr txBox="1">
            <a:spLocks/>
          </p:cNvSpPr>
          <p:nvPr/>
        </p:nvSpPr>
        <p:spPr>
          <a:xfrm>
            <a:off x="1710000" y="3923248"/>
            <a:ext cx="4680000" cy="45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400" dirty="0">
                <a:cs typeface="Segoe UI" panose="020B0502040204020203" pitchFamily="34" charset="0"/>
              </a:rPr>
              <a:t>Продукты конкурентов сложны в использовании или требуют длительного обучения </a:t>
            </a:r>
            <a:r>
              <a:rPr lang="en-US" sz="1400" dirty="0">
                <a:cs typeface="Segoe UI" panose="020B0502040204020203" pitchFamily="34" charset="0"/>
              </a:rPr>
              <a:t>HR </a:t>
            </a:r>
            <a:r>
              <a:rPr lang="ru-RU" sz="1400" dirty="0">
                <a:cs typeface="Segoe UI" panose="020B0502040204020203" pitchFamily="34" charset="0"/>
              </a:rPr>
              <a:t>персонала</a:t>
            </a:r>
            <a:endParaRPr lang="en-US" sz="1400" dirty="0">
              <a:cs typeface="Segoe UI" panose="020B0502040204020203" pitchFamily="34" charset="0"/>
            </a:endParaRPr>
          </a:p>
        </p:txBody>
      </p:sp>
      <p:sp>
        <p:nvSpPr>
          <p:cNvPr id="44" name="Google Shape;158;p19"/>
          <p:cNvSpPr txBox="1">
            <a:spLocks/>
          </p:cNvSpPr>
          <p:nvPr/>
        </p:nvSpPr>
        <p:spPr>
          <a:xfrm>
            <a:off x="1710000" y="3553156"/>
            <a:ext cx="4680000" cy="387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50000"/>
                  </a:schemeClr>
                </a:solidFill>
                <a:cs typeface="Segoe UI" panose="020B0502040204020203" pitchFamily="34" charset="0"/>
              </a:rPr>
              <a:t>Сложность использования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5" name="Google Shape;158;p19"/>
          <p:cNvSpPr txBox="1">
            <a:spLocks/>
          </p:cNvSpPr>
          <p:nvPr/>
        </p:nvSpPr>
        <p:spPr>
          <a:xfrm>
            <a:off x="1698353" y="5366428"/>
            <a:ext cx="4680000" cy="890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400" dirty="0">
                <a:cs typeface="Segoe UI" panose="020B0502040204020203" pitchFamily="34" charset="0"/>
              </a:rPr>
              <a:t>Стоимость внедрения и поддержки конкурентных продуктов слишком высока, это отпугивает потенциальных клиентов</a:t>
            </a:r>
            <a:endParaRPr lang="en-US" sz="1400" dirty="0">
              <a:cs typeface="Segoe UI" panose="020B0502040204020203" pitchFamily="34" charset="0"/>
            </a:endParaRPr>
          </a:p>
        </p:txBody>
      </p:sp>
      <p:sp>
        <p:nvSpPr>
          <p:cNvPr id="46" name="Google Shape;158;p19"/>
          <p:cNvSpPr txBox="1">
            <a:spLocks/>
          </p:cNvSpPr>
          <p:nvPr/>
        </p:nvSpPr>
        <p:spPr>
          <a:xfrm>
            <a:off x="1710000" y="5005693"/>
            <a:ext cx="4680000" cy="387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50000"/>
                  </a:schemeClr>
                </a:solidFill>
                <a:cs typeface="Segoe UI" panose="020B0502040204020203" pitchFamily="34" charset="0"/>
              </a:rPr>
              <a:t>Дороговизна внедрения и поддержки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6" name="Прямоугольник с одним скругленным углом 25"/>
          <p:cNvSpPr/>
          <p:nvPr/>
        </p:nvSpPr>
        <p:spPr>
          <a:xfrm flipV="1">
            <a:off x="509164" y="-2547"/>
            <a:ext cx="5586835" cy="1694131"/>
          </a:xfrm>
          <a:prstGeom prst="round1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8100000" scaled="0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876299" y="279000"/>
            <a:ext cx="4946281" cy="14125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НЕДОСТАТКИ КОНКУРЕНТОВ</a:t>
            </a:r>
            <a:endParaRPr lang="en-US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70DBC5-9F7A-A499-3C9B-54C7F715C8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920" y="-15125"/>
            <a:ext cx="624286" cy="10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0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3" name="Рисунок 8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6779" y="0"/>
            <a:ext cx="8405021" cy="6858000"/>
          </a:xfrm>
          <a:prstGeom prst="rect">
            <a:avLst/>
          </a:prstGeom>
        </p:spPr>
      </p:pic>
      <p:sp>
        <p:nvSpPr>
          <p:cNvPr id="12" name="Google Shape;158;p19"/>
          <p:cNvSpPr txBox="1">
            <a:spLocks/>
          </p:cNvSpPr>
          <p:nvPr/>
        </p:nvSpPr>
        <p:spPr>
          <a:xfrm>
            <a:off x="6456000" y="2002999"/>
            <a:ext cx="4859699" cy="1426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50000"/>
                  </a:schemeClr>
                </a:solidFill>
                <a:cs typeface="Segoe UI" panose="020B0502040204020203" pitchFamily="34" charset="0"/>
              </a:rPr>
              <a:t>Система бриф-опросника в коллаборации с чат-ботом в мессенджере Telegram </a:t>
            </a:r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5375999" y="909637"/>
            <a:ext cx="5939701" cy="10933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А ВОТ ЭТО ДЕЙСТВИТЕЛЬНО РЕШЕНИЕ</a:t>
            </a: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Google Shape;11552;p63"/>
          <p:cNvGrpSpPr/>
          <p:nvPr/>
        </p:nvGrpSpPr>
        <p:grpSpPr>
          <a:xfrm flipH="1">
            <a:off x="8166000" y="3114182"/>
            <a:ext cx="3052927" cy="2834180"/>
            <a:chOff x="727421" y="2828315"/>
            <a:chExt cx="1695374" cy="1560837"/>
          </a:xfrm>
        </p:grpSpPr>
        <p:grpSp>
          <p:nvGrpSpPr>
            <p:cNvPr id="20" name="Google Shape;11553;p63"/>
            <p:cNvGrpSpPr/>
            <p:nvPr/>
          </p:nvGrpSpPr>
          <p:grpSpPr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76" name="Google Shape;11554;p63"/>
              <p:cNvSpPr/>
              <p:nvPr/>
            </p:nvSpPr>
            <p:spPr>
              <a:xfrm>
                <a:off x="46740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" name="Google Shape;11555;p63"/>
              <p:cNvSpPr/>
              <p:nvPr/>
            </p:nvSpPr>
            <p:spPr>
              <a:xfrm>
                <a:off x="46740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11556;p63"/>
              <p:cNvSpPr/>
              <p:nvPr/>
            </p:nvSpPr>
            <p:spPr>
              <a:xfrm>
                <a:off x="46740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11557;p63"/>
              <p:cNvSpPr/>
              <p:nvPr/>
            </p:nvSpPr>
            <p:spPr>
              <a:xfrm>
                <a:off x="46740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11558;p63"/>
              <p:cNvSpPr/>
              <p:nvPr/>
            </p:nvSpPr>
            <p:spPr>
              <a:xfrm>
                <a:off x="46740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11559;p63"/>
              <p:cNvSpPr/>
              <p:nvPr/>
            </p:nvSpPr>
            <p:spPr>
              <a:xfrm>
                <a:off x="46740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11560;p63"/>
              <p:cNvSpPr/>
              <p:nvPr/>
            </p:nvSpPr>
            <p:spPr>
              <a:xfrm>
                <a:off x="467401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" name="Google Shape;11561;p63"/>
            <p:cNvGrpSpPr/>
            <p:nvPr/>
          </p:nvGrpSpPr>
          <p:grpSpPr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69" name="Google Shape;11562;p63"/>
              <p:cNvSpPr/>
              <p:nvPr/>
            </p:nvSpPr>
            <p:spPr>
              <a:xfrm>
                <a:off x="4940438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11563;p63"/>
              <p:cNvSpPr/>
              <p:nvPr/>
            </p:nvSpPr>
            <p:spPr>
              <a:xfrm>
                <a:off x="4940438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11564;p63"/>
              <p:cNvSpPr/>
              <p:nvPr/>
            </p:nvSpPr>
            <p:spPr>
              <a:xfrm>
                <a:off x="4940438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11565;p63"/>
              <p:cNvSpPr/>
              <p:nvPr/>
            </p:nvSpPr>
            <p:spPr>
              <a:xfrm>
                <a:off x="4940438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11566;p63"/>
              <p:cNvSpPr/>
              <p:nvPr/>
            </p:nvSpPr>
            <p:spPr>
              <a:xfrm>
                <a:off x="4940438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11567;p63"/>
              <p:cNvSpPr/>
              <p:nvPr/>
            </p:nvSpPr>
            <p:spPr>
              <a:xfrm>
                <a:off x="4940438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11568;p63"/>
              <p:cNvSpPr/>
              <p:nvPr/>
            </p:nvSpPr>
            <p:spPr>
              <a:xfrm>
                <a:off x="4940438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5" name="Google Shape;11569;p63"/>
            <p:cNvGrpSpPr/>
            <p:nvPr/>
          </p:nvGrpSpPr>
          <p:grpSpPr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62" name="Google Shape;11570;p63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11571;p63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11572;p63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11573;p63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11574;p63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11575;p63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11576;p63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6" name="Google Shape;11577;p63"/>
            <p:cNvGrpSpPr/>
            <p:nvPr/>
          </p:nvGrpSpPr>
          <p:grpSpPr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55" name="Google Shape;11578;p63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11579;p63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11580;p63"/>
              <p:cNvSpPr/>
              <p:nvPr/>
            </p:nvSpPr>
            <p:spPr>
              <a:xfrm>
                <a:off x="600613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11581;p63"/>
              <p:cNvSpPr/>
              <p:nvPr/>
            </p:nvSpPr>
            <p:spPr>
              <a:xfrm>
                <a:off x="600615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11582;p63"/>
              <p:cNvSpPr/>
              <p:nvPr/>
            </p:nvSpPr>
            <p:spPr>
              <a:xfrm>
                <a:off x="600615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11583;p63"/>
              <p:cNvSpPr/>
              <p:nvPr/>
            </p:nvSpPr>
            <p:spPr>
              <a:xfrm>
                <a:off x="600615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11584;p63"/>
              <p:cNvSpPr/>
              <p:nvPr/>
            </p:nvSpPr>
            <p:spPr>
              <a:xfrm>
                <a:off x="600615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7" name="Google Shape;11585;p63"/>
            <p:cNvGrpSpPr/>
            <p:nvPr/>
          </p:nvGrpSpPr>
          <p:grpSpPr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48" name="Google Shape;11586;p63"/>
              <p:cNvSpPr/>
              <p:nvPr/>
            </p:nvSpPr>
            <p:spPr>
              <a:xfrm>
                <a:off x="680541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11587;p63"/>
              <p:cNvSpPr/>
              <p:nvPr/>
            </p:nvSpPr>
            <p:spPr>
              <a:xfrm>
                <a:off x="680541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11588;p63"/>
              <p:cNvSpPr/>
              <p:nvPr/>
            </p:nvSpPr>
            <p:spPr>
              <a:xfrm>
                <a:off x="680541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11589;p63"/>
              <p:cNvSpPr/>
              <p:nvPr/>
            </p:nvSpPr>
            <p:spPr>
              <a:xfrm>
                <a:off x="680541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11590;p63"/>
              <p:cNvSpPr/>
              <p:nvPr/>
            </p:nvSpPr>
            <p:spPr>
              <a:xfrm>
                <a:off x="680541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11591;p63"/>
              <p:cNvSpPr/>
              <p:nvPr/>
            </p:nvSpPr>
            <p:spPr>
              <a:xfrm>
                <a:off x="680541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11592;p63"/>
              <p:cNvSpPr/>
              <p:nvPr/>
            </p:nvSpPr>
            <p:spPr>
              <a:xfrm>
                <a:off x="680543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9" name="Google Shape;11593;p63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46" name="Google Shape;11594;p63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11595;p63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" name="Google Shape;11596;p63"/>
            <p:cNvGrpSpPr/>
            <p:nvPr/>
          </p:nvGrpSpPr>
          <p:grpSpPr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39" name="Google Shape;11597;p63"/>
              <p:cNvSpPr/>
              <p:nvPr/>
            </p:nvSpPr>
            <p:spPr>
              <a:xfrm>
                <a:off x="5206863" y="3100904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11598;p63"/>
              <p:cNvSpPr/>
              <p:nvPr/>
            </p:nvSpPr>
            <p:spPr>
              <a:xfrm>
                <a:off x="5206863" y="3363453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1599;p63"/>
              <p:cNvSpPr/>
              <p:nvPr/>
            </p:nvSpPr>
            <p:spPr>
              <a:xfrm>
                <a:off x="5206863" y="3625992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11600;p63"/>
              <p:cNvSpPr/>
              <p:nvPr/>
            </p:nvSpPr>
            <p:spPr>
              <a:xfrm>
                <a:off x="5206863" y="3888561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1601;p63"/>
              <p:cNvSpPr/>
              <p:nvPr/>
            </p:nvSpPr>
            <p:spPr>
              <a:xfrm>
                <a:off x="5206863" y="4151100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1602;p63"/>
              <p:cNvSpPr/>
              <p:nvPr/>
            </p:nvSpPr>
            <p:spPr>
              <a:xfrm>
                <a:off x="5206863" y="4413650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1603;p63"/>
              <p:cNvSpPr/>
              <p:nvPr/>
            </p:nvSpPr>
            <p:spPr>
              <a:xfrm>
                <a:off x="5206863" y="4676209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 cap="flat" cmpd="sng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" name="Google Shape;11604;p63"/>
            <p:cNvGrpSpPr/>
            <p:nvPr/>
          </p:nvGrpSpPr>
          <p:grpSpPr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32" name="Google Shape;11605;p63"/>
              <p:cNvSpPr/>
              <p:nvPr/>
            </p:nvSpPr>
            <p:spPr>
              <a:xfrm>
                <a:off x="6006138" y="3143629"/>
                <a:ext cx="12275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11606;p63"/>
              <p:cNvSpPr/>
              <p:nvPr/>
            </p:nvSpPr>
            <p:spPr>
              <a:xfrm>
                <a:off x="6006138" y="3406178"/>
                <a:ext cx="12275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11607;p63"/>
              <p:cNvSpPr/>
              <p:nvPr/>
            </p:nvSpPr>
            <p:spPr>
              <a:xfrm>
                <a:off x="6006158" y="3668717"/>
                <a:ext cx="122738" cy="12276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11608;p63"/>
              <p:cNvSpPr/>
              <p:nvPr/>
            </p:nvSpPr>
            <p:spPr>
              <a:xfrm>
                <a:off x="6006158" y="3931286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11609;p63"/>
              <p:cNvSpPr/>
              <p:nvPr/>
            </p:nvSpPr>
            <p:spPr>
              <a:xfrm>
                <a:off x="6006158" y="4193825"/>
                <a:ext cx="122738" cy="12274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1610;p63"/>
              <p:cNvSpPr/>
              <p:nvPr/>
            </p:nvSpPr>
            <p:spPr>
              <a:xfrm>
                <a:off x="6006158" y="4456375"/>
                <a:ext cx="122738" cy="12275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11611;p63"/>
              <p:cNvSpPr/>
              <p:nvPr/>
            </p:nvSpPr>
            <p:spPr>
              <a:xfrm>
                <a:off x="6006158" y="4718934"/>
                <a:ext cx="122738" cy="122738"/>
              </a:xfrm>
              <a:custGeom>
                <a:avLst/>
                <a:gdLst/>
                <a:ahLst/>
                <a:cxnLst/>
                <a:rect l="l" t="t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85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7A6122-42BA-8B91-C5D1-13F46272C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920" y="-15125"/>
            <a:ext cx="624286" cy="10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64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0" y="0"/>
            <a:ext cx="10293433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2" y="-7501"/>
            <a:ext cx="6247452" cy="6901501"/>
          </a:xfrm>
          <a:prstGeom prst="rect">
            <a:avLst/>
          </a:prstGeom>
        </p:spPr>
      </p:pic>
      <p:sp>
        <p:nvSpPr>
          <p:cNvPr id="16" name="Прямоугольник с одним скругленным углом 15"/>
          <p:cNvSpPr/>
          <p:nvPr/>
        </p:nvSpPr>
        <p:spPr>
          <a:xfrm flipV="1">
            <a:off x="0" y="549274"/>
            <a:ext cx="5004618" cy="1457191"/>
          </a:xfrm>
          <a:prstGeom prst="round1Rect">
            <a:avLst>
              <a:gd name="adj" fmla="val 36769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8100000" scaled="0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58;p19"/>
          <p:cNvSpPr txBox="1">
            <a:spLocks/>
          </p:cNvSpPr>
          <p:nvPr/>
        </p:nvSpPr>
        <p:spPr>
          <a:xfrm>
            <a:off x="876300" y="2093305"/>
            <a:ext cx="4488680" cy="1062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50000"/>
                  </a:schemeClr>
                </a:solidFill>
                <a:cs typeface="Segoe UI" panose="020B0502040204020203" pitchFamily="34" charset="0"/>
              </a:rPr>
              <a:t>Разработка решения требует более подробного обсуждения и объяснения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515938" y="566890"/>
            <a:ext cx="4849042" cy="1422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Телеграмм Бот для распределения специалистов</a:t>
            </a:r>
            <a:endParaRPr lang="en-US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Google Shape;158;p19"/>
          <p:cNvSpPr txBox="1">
            <a:spLocks/>
          </p:cNvSpPr>
          <p:nvPr/>
        </p:nvSpPr>
        <p:spPr>
          <a:xfrm>
            <a:off x="876300" y="3259781"/>
            <a:ext cx="4144770" cy="2862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Специалисты проходят анкетирование, данные обрабатываются чат-ботом и вносятся в базу данных.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4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Заказчик так же проходит бриф, на основе которого формируется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</a:t>
            </a: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-запрос в БД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4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 отсортированным данным выбираются наиболее подходящие специалисты, которые получают уведомление о зачислении в команду 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/>
              <a:t>5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FDC5C9-065A-BAE0-4F97-D27738F628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920" y="-15125"/>
            <a:ext cx="624286" cy="10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6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Рисунок 639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Google Shape;158;p19"/>
          <p:cNvSpPr txBox="1">
            <a:spLocks/>
          </p:cNvSpPr>
          <p:nvPr/>
        </p:nvSpPr>
        <p:spPr>
          <a:xfrm>
            <a:off x="876300" y="189000"/>
            <a:ext cx="10439399" cy="10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ОСНОВНЫЕ ПЛЮСЫ</a:t>
            </a:r>
            <a:endParaRPr lang="en-US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1" name="Google Shape;158;p19"/>
          <p:cNvSpPr txBox="1">
            <a:spLocks/>
          </p:cNvSpPr>
          <p:nvPr/>
        </p:nvSpPr>
        <p:spPr>
          <a:xfrm>
            <a:off x="496867" y="1651809"/>
            <a:ext cx="3057893" cy="1035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400" dirty="0">
                <a:solidFill>
                  <a:schemeClr val="bg1"/>
                </a:solidFill>
                <a:cs typeface="Segoe UI" panose="020B0502040204020203" pitchFamily="34" charset="0"/>
              </a:rPr>
              <a:t>Такая архитектура обеспечивает простоту масштабирования обслуживания, а также уменьшает затраты на инфраструктуру 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642" name="Google Shape;158;p19"/>
          <p:cNvSpPr txBox="1">
            <a:spLocks/>
          </p:cNvSpPr>
          <p:nvPr/>
        </p:nvSpPr>
        <p:spPr>
          <a:xfrm>
            <a:off x="496867" y="1264190"/>
            <a:ext cx="3057893" cy="387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Монолитная архитектура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643" name="Google Shape;158;p19"/>
          <p:cNvSpPr txBox="1">
            <a:spLocks/>
          </p:cNvSpPr>
          <p:nvPr/>
        </p:nvSpPr>
        <p:spPr>
          <a:xfrm>
            <a:off x="496867" y="3301268"/>
            <a:ext cx="3057893" cy="1027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400" dirty="0">
                <a:solidFill>
                  <a:schemeClr val="bg1"/>
                </a:solidFill>
                <a:cs typeface="Segoe UI" panose="020B0502040204020203" pitchFamily="34" charset="0"/>
              </a:rPr>
              <a:t>Решение реализует работу как с заказчиком, так и с специалистами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644" name="Google Shape;158;p19"/>
          <p:cNvSpPr txBox="1">
            <a:spLocks/>
          </p:cNvSpPr>
          <p:nvPr/>
        </p:nvSpPr>
        <p:spPr>
          <a:xfrm>
            <a:off x="496867" y="2908682"/>
            <a:ext cx="3057893" cy="384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40000"/>
                    <a:lumOff val="60000"/>
                  </a:schemeClr>
                </a:solidFill>
                <a:cs typeface="Segoe UI" panose="020B0502040204020203" pitchFamily="34" charset="0"/>
              </a:rPr>
              <a:t>Система ролей</a:t>
            </a:r>
            <a:endParaRPr lang="en-US" sz="1800" b="1" dirty="0">
              <a:solidFill>
                <a:schemeClr val="accent5">
                  <a:lumMod val="40000"/>
                  <a:lumOff val="6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648" name="Google Shape;158;p19"/>
          <p:cNvSpPr txBox="1">
            <a:spLocks/>
          </p:cNvSpPr>
          <p:nvPr/>
        </p:nvSpPr>
        <p:spPr>
          <a:xfrm>
            <a:off x="496867" y="4937090"/>
            <a:ext cx="3057893" cy="1027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400" dirty="0">
                <a:solidFill>
                  <a:schemeClr val="bg1"/>
                </a:solidFill>
                <a:cs typeface="Segoe UI" panose="020B0502040204020203" pitchFamily="34" charset="0"/>
              </a:rPr>
              <a:t>Использование чат бота позволяет сократить время на поиск персонала до 10-15 минут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649" name="Google Shape;158;p19"/>
          <p:cNvSpPr txBox="1">
            <a:spLocks/>
          </p:cNvSpPr>
          <p:nvPr/>
        </p:nvSpPr>
        <p:spPr>
          <a:xfrm>
            <a:off x="496867" y="4544504"/>
            <a:ext cx="3057893" cy="384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60000"/>
                    <a:lumOff val="40000"/>
                  </a:schemeClr>
                </a:solidFill>
                <a:cs typeface="Segoe UI" panose="020B0502040204020203" pitchFamily="34" charset="0"/>
              </a:rPr>
              <a:t>Скорость</a:t>
            </a:r>
            <a:endParaRPr lang="en-US" sz="1800" b="1" dirty="0">
              <a:solidFill>
                <a:schemeClr val="accent5">
                  <a:lumMod val="60000"/>
                  <a:lumOff val="4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650" name="Google Shape;158;p19"/>
          <p:cNvSpPr txBox="1">
            <a:spLocks/>
          </p:cNvSpPr>
          <p:nvPr/>
        </p:nvSpPr>
        <p:spPr>
          <a:xfrm>
            <a:off x="8625228" y="1651809"/>
            <a:ext cx="3057893" cy="1035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400" dirty="0">
                <a:solidFill>
                  <a:schemeClr val="bg1"/>
                </a:solidFill>
                <a:cs typeface="Segoe UI" panose="020B0502040204020203" pitchFamily="34" charset="0"/>
              </a:rPr>
              <a:t>Решение имеет простой и понятный интерфейс, что делает его удобным для использования любыми пользователями.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651" name="Google Shape;158;p19"/>
          <p:cNvSpPr txBox="1">
            <a:spLocks/>
          </p:cNvSpPr>
          <p:nvPr/>
        </p:nvSpPr>
        <p:spPr>
          <a:xfrm>
            <a:off x="8625228" y="1264190"/>
            <a:ext cx="3057893" cy="387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cs typeface="Segoe UI" panose="020B0502040204020203" pitchFamily="34" charset="0"/>
              </a:rPr>
              <a:t>Удобство использования</a:t>
            </a:r>
            <a:endParaRPr lang="en-US" sz="1800" b="1" dirty="0">
              <a:solidFill>
                <a:schemeClr val="accent5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652" name="Google Shape;158;p19"/>
          <p:cNvSpPr txBox="1">
            <a:spLocks/>
          </p:cNvSpPr>
          <p:nvPr/>
        </p:nvSpPr>
        <p:spPr>
          <a:xfrm>
            <a:off x="8625228" y="3301268"/>
            <a:ext cx="3140772" cy="1027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400" dirty="0">
                <a:solidFill>
                  <a:schemeClr val="bg1"/>
                </a:solidFill>
                <a:cs typeface="Segoe UI" panose="020B0502040204020203" pitchFamily="34" charset="0"/>
              </a:rPr>
              <a:t>За счёт брифа общение происходит по единому сценарию, что значительно автоматизирует работу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653" name="Google Shape;158;p19"/>
          <p:cNvSpPr txBox="1">
            <a:spLocks/>
          </p:cNvSpPr>
          <p:nvPr/>
        </p:nvSpPr>
        <p:spPr>
          <a:xfrm>
            <a:off x="8625228" y="2908682"/>
            <a:ext cx="3057893" cy="384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rgbClr val="00B0F0"/>
              </a:solidFill>
              <a:cs typeface="Segoe UI" panose="020B0502040204020203" pitchFamily="34" charset="0"/>
            </a:endParaRPr>
          </a:p>
        </p:txBody>
      </p:sp>
      <p:sp>
        <p:nvSpPr>
          <p:cNvPr id="654" name="Google Shape;158;p19"/>
          <p:cNvSpPr txBox="1">
            <a:spLocks/>
          </p:cNvSpPr>
          <p:nvPr/>
        </p:nvSpPr>
        <p:spPr>
          <a:xfrm>
            <a:off x="8625228" y="4937090"/>
            <a:ext cx="3057893" cy="1027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400" dirty="0">
                <a:solidFill>
                  <a:schemeClr val="bg1"/>
                </a:solidFill>
                <a:cs typeface="Segoe UI" panose="020B0502040204020203" pitchFamily="34" charset="0"/>
              </a:rPr>
              <a:t>Наш проект является чат-ботом в мессенджере </a:t>
            </a: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Telegram</a:t>
            </a:r>
            <a:r>
              <a:rPr lang="ru-RU" sz="1400" dirty="0">
                <a:solidFill>
                  <a:schemeClr val="bg1"/>
                </a:solidFill>
                <a:cs typeface="Segoe UI" panose="020B0502040204020203" pitchFamily="34" charset="0"/>
              </a:rPr>
              <a:t>, что позволяет запустить его везде где есть этот мессенджер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655" name="Google Shape;158;p19"/>
          <p:cNvSpPr txBox="1">
            <a:spLocks/>
          </p:cNvSpPr>
          <p:nvPr/>
        </p:nvSpPr>
        <p:spPr>
          <a:xfrm>
            <a:off x="8625228" y="4544504"/>
            <a:ext cx="3057893" cy="384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solidFill>
                  <a:srgbClr val="0070C0"/>
                </a:solidFill>
                <a:cs typeface="Segoe UI" panose="020B0502040204020203" pitchFamily="34" charset="0"/>
              </a:rPr>
              <a:t>Кросс-</a:t>
            </a:r>
            <a:r>
              <a:rPr lang="ru-RU" sz="1800" b="1" dirty="0" err="1">
                <a:solidFill>
                  <a:srgbClr val="0070C0"/>
                </a:solidFill>
                <a:cs typeface="Segoe UI" panose="020B0502040204020203" pitchFamily="34" charset="0"/>
              </a:rPr>
              <a:t>платформенность</a:t>
            </a:r>
            <a:endParaRPr lang="ru-RU" sz="1800" b="1" dirty="0">
              <a:solidFill>
                <a:srgbClr val="0070C0"/>
              </a:solidFill>
              <a:cs typeface="Segoe UI" panose="020B0502040204020203" pitchFamily="34" charset="0"/>
            </a:endParaRPr>
          </a:p>
        </p:txBody>
      </p:sp>
      <p:grpSp>
        <p:nvGrpSpPr>
          <p:cNvPr id="656" name="Google Shape;3753;p58"/>
          <p:cNvGrpSpPr/>
          <p:nvPr/>
        </p:nvGrpSpPr>
        <p:grpSpPr>
          <a:xfrm>
            <a:off x="3823031" y="1247681"/>
            <a:ext cx="4533926" cy="4341319"/>
            <a:chOff x="3179914" y="2889488"/>
            <a:chExt cx="422876" cy="404911"/>
          </a:xfrm>
        </p:grpSpPr>
        <p:sp>
          <p:nvSpPr>
            <p:cNvPr id="657" name="Google Shape;3754;p58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58" name="Google Shape;3755;p58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659" name="Google Shape;3756;p58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5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3757;p58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5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61" name="Google Shape;3758;p58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62" name="Google Shape;3759;p58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28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/>
              <a:t>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B7B675-627D-729D-DAD5-05F141D24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920" y="-15125"/>
            <a:ext cx="624286" cy="1035000"/>
          </a:xfrm>
          <a:prstGeom prst="rect">
            <a:avLst/>
          </a:prstGeom>
        </p:spPr>
      </p:pic>
      <p:sp>
        <p:nvSpPr>
          <p:cNvPr id="6" name="Google Shape;158;p19">
            <a:extLst>
              <a:ext uri="{FF2B5EF4-FFF2-40B4-BE49-F238E27FC236}">
                <a16:creationId xmlns:a16="http://schemas.microsoft.com/office/drawing/2014/main" id="{15A1B9B2-8437-3273-71F7-4201B0A24FE8}"/>
              </a:ext>
            </a:extLst>
          </p:cNvPr>
          <p:cNvSpPr txBox="1">
            <a:spLocks/>
          </p:cNvSpPr>
          <p:nvPr/>
        </p:nvSpPr>
        <p:spPr>
          <a:xfrm>
            <a:off x="8618170" y="2915678"/>
            <a:ext cx="3057893" cy="384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40000"/>
                    <a:lumOff val="60000"/>
                  </a:schemeClr>
                </a:solidFill>
                <a:cs typeface="Segoe UI" panose="020B0502040204020203" pitchFamily="34" charset="0"/>
              </a:rPr>
              <a:t>Чёткий процесс</a:t>
            </a:r>
            <a:endParaRPr lang="en-US" sz="1800" b="1" dirty="0">
              <a:solidFill>
                <a:schemeClr val="accent5">
                  <a:lumMod val="40000"/>
                  <a:lumOff val="60000"/>
                </a:schemeClr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58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807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876300" y="2009501"/>
            <a:ext cx="8099700" cy="2859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48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Прямоугольник с одним скругленным углом 9"/>
          <p:cNvSpPr/>
          <p:nvPr/>
        </p:nvSpPr>
        <p:spPr>
          <a:xfrm flipV="1">
            <a:off x="0" y="0"/>
            <a:ext cx="3216000" cy="1269000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/>
              <a:t>10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AD2368-EFE1-49A2-F7B1-BADA47043E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01"/>
          <a:stretch/>
        </p:blipFill>
        <p:spPr>
          <a:xfrm>
            <a:off x="-339000" y="250419"/>
            <a:ext cx="1890000" cy="6821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1E1D07-F366-FCFA-2E9D-CA41D298D2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01" y="250419"/>
            <a:ext cx="404999" cy="6714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030EE4-D21C-4D4F-9797-D3F35F974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6"/>
          <a:stretch/>
        </p:blipFill>
        <p:spPr>
          <a:xfrm>
            <a:off x="1866000" y="250419"/>
            <a:ext cx="2160000" cy="6821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4371B0-4C9B-265A-1848-32C31C034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50" y="1896420"/>
            <a:ext cx="3244750" cy="3244750"/>
          </a:xfrm>
          <a:prstGeom prst="rect">
            <a:avLst/>
          </a:prstGeom>
        </p:spPr>
      </p:pic>
      <p:sp>
        <p:nvSpPr>
          <p:cNvPr id="9" name="Google Shape;158;p19">
            <a:extLst>
              <a:ext uri="{FF2B5EF4-FFF2-40B4-BE49-F238E27FC236}">
                <a16:creationId xmlns:a16="http://schemas.microsoft.com/office/drawing/2014/main" id="{BFEF031A-D9C8-D5AB-41D2-25DCE020F62A}"/>
              </a:ext>
            </a:extLst>
          </p:cNvPr>
          <p:cNvSpPr txBox="1">
            <a:spLocks/>
          </p:cNvSpPr>
          <p:nvPr/>
        </p:nvSpPr>
        <p:spPr>
          <a:xfrm>
            <a:off x="876299" y="2889000"/>
            <a:ext cx="5779013" cy="15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Blogger Sans" charset="0"/>
              </a:rPr>
              <a:t>ПОДКЛЮЧЕНИЕ К БОТУ</a:t>
            </a:r>
          </a:p>
        </p:txBody>
      </p:sp>
    </p:spTree>
    <p:extLst>
      <p:ext uri="{BB962C8B-B14F-4D97-AF65-F5344CB8AC3E}">
        <p14:creationId xmlns:p14="http://schemas.microsoft.com/office/powerpoint/2010/main" val="23655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3433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80" y="-81000"/>
            <a:ext cx="12192000" cy="6946499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2" name="Google Shape;158;p19"/>
          <p:cNvSpPr txBox="1">
            <a:spLocks/>
          </p:cNvSpPr>
          <p:nvPr/>
        </p:nvSpPr>
        <p:spPr>
          <a:xfrm>
            <a:off x="4867226" y="1672298"/>
            <a:ext cx="6448473" cy="1396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chemeClr val="accent5">
                    <a:lumMod val="50000"/>
                  </a:schemeClr>
                </a:solidFill>
                <a:cs typeface="Segoe UI" panose="020B0502040204020203" pitchFamily="34" charset="0"/>
              </a:rPr>
              <a:t>Для увеличения критериев подбора и улучшения результатов неплохо бы задуматься об интеграциях с другими сервисами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5" name="Прямоугольник с двумя скругленными противолежащими углами 14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018"/>
            </a:avLst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Google Shape;158;p19"/>
          <p:cNvSpPr txBox="1">
            <a:spLocks/>
          </p:cNvSpPr>
          <p:nvPr/>
        </p:nvSpPr>
        <p:spPr>
          <a:xfrm>
            <a:off x="7117333" y="3114000"/>
            <a:ext cx="4198367" cy="2862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Сервис «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16 Personalities</a:t>
            </a: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» позволит проводит оценку совместимости друг с другом специалистов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будущем рассматривается возможность использования «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 Hunter</a:t>
            </a: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» для аналитики, синхронизации и поиска кандидатов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14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Отличным на развитие является использование машинного обучения. 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TensorFlow </a:t>
            </a:r>
            <a:r>
              <a:rPr lang="ru-RU" sz="1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может стать отличным дополнением для нашего решения</a:t>
            </a:r>
          </a:p>
        </p:txBody>
      </p:sp>
      <p:sp>
        <p:nvSpPr>
          <p:cNvPr id="16" name="Прямоугольник с одним скругленным углом 15"/>
          <p:cNvSpPr/>
          <p:nvPr/>
        </p:nvSpPr>
        <p:spPr>
          <a:xfrm rot="10800000" flipH="1">
            <a:off x="4476001" y="-28914"/>
            <a:ext cx="6300000" cy="1701210"/>
          </a:xfrm>
          <a:prstGeom prst="round1Rect">
            <a:avLst>
              <a:gd name="adj" fmla="val 36769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8100000" scaled="0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4867227" y="188912"/>
            <a:ext cx="5908773" cy="1483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ПЛАНЫ НА ИНТЕГРАЦИИ</a:t>
            </a:r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И РАЗВИТИЕ</a:t>
            </a:r>
          </a:p>
        </p:txBody>
      </p:sp>
      <p:grpSp>
        <p:nvGrpSpPr>
          <p:cNvPr id="1627" name="Google Shape;10412;p60"/>
          <p:cNvGrpSpPr/>
          <p:nvPr/>
        </p:nvGrpSpPr>
        <p:grpSpPr>
          <a:xfrm>
            <a:off x="5019294" y="3305897"/>
            <a:ext cx="1824808" cy="2125073"/>
            <a:chOff x="1839112" y="2209163"/>
            <a:chExt cx="1918159" cy="2233784"/>
          </a:xfrm>
        </p:grpSpPr>
        <p:sp>
          <p:nvSpPr>
            <p:cNvPr id="1628" name="Google Shape;10413;p60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noFill/>
            <a:ln w="2857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10414;p60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noFill/>
            <a:ln w="2857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10415;p60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noFill/>
            <a:ln w="2857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631" name="Google Shape;10416;p60"/>
            <p:cNvCxnSpPr>
              <a:stCxn id="1628" idx="6"/>
              <a:endCxn id="1629" idx="2"/>
            </p:cNvCxnSpPr>
            <p:nvPr/>
          </p:nvCxnSpPr>
          <p:spPr>
            <a:xfrm>
              <a:off x="2414212" y="2496713"/>
              <a:ext cx="767700" cy="900"/>
            </a:xfrm>
            <a:prstGeom prst="bentConnector3">
              <a:avLst>
                <a:gd name="adj1" fmla="val 50017"/>
              </a:avLst>
            </a:prstGeom>
            <a:noFill/>
            <a:ln w="2857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2" name="Google Shape;10417;p60"/>
            <p:cNvCxnSpPr>
              <a:stCxn id="1629" idx="4"/>
              <a:endCxn id="1635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3" name="Google Shape;10419;p60"/>
            <p:cNvCxnSpPr>
              <a:stCxn id="1635" idx="6"/>
              <a:endCxn id="1630" idx="2"/>
            </p:cNvCxnSpPr>
            <p:nvPr/>
          </p:nvCxnSpPr>
          <p:spPr>
            <a:xfrm>
              <a:off x="2414212" y="3328316"/>
              <a:ext cx="767700" cy="900"/>
            </a:xfrm>
            <a:prstGeom prst="bentConnector3">
              <a:avLst>
                <a:gd name="adj1" fmla="val 50017"/>
              </a:avLst>
            </a:prstGeom>
            <a:noFill/>
            <a:ln w="2857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4" name="Google Shape;10420;p60"/>
            <p:cNvCxnSpPr>
              <a:stCxn id="1630" idx="4"/>
              <a:endCxn id="1636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2857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5" name="Google Shape;10418;p60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noFill/>
            <a:ln w="2857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10421;p60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noFill/>
            <a:ln w="2857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10422;p60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noFill/>
            <a:ln w="2857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638" name="Google Shape;10423;p60"/>
            <p:cNvCxnSpPr>
              <a:endCxn id="1637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Номер слайда 14"/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41F20A-DA80-B496-36E7-8D9F20D2BF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920" y="-15125"/>
            <a:ext cx="624286" cy="10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96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0BB930-ADA3-4BAF-832E-2A1DB38DFA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0"/>
              <a:gd name="adj2" fmla="val 15841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876300" y="2889000"/>
            <a:ext cx="5219700" cy="15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Blogger Sans" charset="0"/>
              </a:rPr>
              <a:t>КОНТАКТЫ</a:t>
            </a:r>
          </a:p>
        </p:txBody>
      </p:sp>
      <p:sp>
        <p:nvSpPr>
          <p:cNvPr id="19" name="Прямоугольник с одним скругленным углом 18"/>
          <p:cNvSpPr/>
          <p:nvPr/>
        </p:nvSpPr>
        <p:spPr>
          <a:xfrm flipV="1">
            <a:off x="0" y="0"/>
            <a:ext cx="3216000" cy="1269000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Номер слайда 14">
            <a:extLst>
              <a:ext uri="{FF2B5EF4-FFF2-40B4-BE49-F238E27FC236}">
                <a16:creationId xmlns:a16="http://schemas.microsoft.com/office/drawing/2014/main" id="{36CA1656-50F1-4399-A3DA-3CC9CE3288CC}"/>
              </a:ext>
            </a:extLst>
          </p:cNvPr>
          <p:cNvSpPr txBox="1">
            <a:spLocks/>
          </p:cNvSpPr>
          <p:nvPr/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000" dirty="0"/>
              <a:t>12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BB8E11-92B1-31B2-D8E9-0E4C9A8AE9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01"/>
          <a:stretch/>
        </p:blipFill>
        <p:spPr>
          <a:xfrm>
            <a:off x="-339000" y="250419"/>
            <a:ext cx="1890000" cy="6821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0FCFE8-4B02-1FB4-5ACE-E72B96940D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01" y="250419"/>
            <a:ext cx="404999" cy="6714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CE8821-413C-DB12-5D0D-B32AB6B75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6"/>
          <a:stretch/>
        </p:blipFill>
        <p:spPr>
          <a:xfrm>
            <a:off x="1866000" y="250419"/>
            <a:ext cx="2160000" cy="6821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D4591D-004A-3759-946C-902F2E174F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4" r="-24" b="683"/>
          <a:stretch/>
        </p:blipFill>
        <p:spPr>
          <a:xfrm>
            <a:off x="7266000" y="1921500"/>
            <a:ext cx="3001111" cy="30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47763"/>
      </p:ext>
    </p:extLst>
  </p:cSld>
  <p:clrMapOvr>
    <a:masterClrMapping/>
  </p:clrMapOvr>
</p:sld>
</file>

<file path=ppt/theme/theme1.xml><?xml version="1.0" encoding="utf-8"?>
<a:theme xmlns:a="http://schemas.openxmlformats.org/drawingml/2006/main" name="6_Crop">
  <a:themeElements>
    <a:clrScheme name="Neoflex">
      <a:dk1>
        <a:srgbClr val="140032"/>
      </a:dk1>
      <a:lt1>
        <a:srgbClr val="FFFFFF"/>
      </a:lt1>
      <a:dk2>
        <a:srgbClr val="46006E"/>
      </a:dk2>
      <a:lt2>
        <a:srgbClr val="FFFFFF"/>
      </a:lt2>
      <a:accent1>
        <a:srgbClr val="FFA019"/>
      </a:accent1>
      <a:accent2>
        <a:srgbClr val="E63C32"/>
      </a:accent2>
      <a:accent3>
        <a:srgbClr val="D2005A"/>
      </a:accent3>
      <a:accent4>
        <a:srgbClr val="821464"/>
      </a:accent4>
      <a:accent5>
        <a:srgbClr val="00C8D2"/>
      </a:accent5>
      <a:accent6>
        <a:srgbClr val="73787D"/>
      </a:accent6>
      <a:hlink>
        <a:srgbClr val="FFA019"/>
      </a:hlink>
      <a:folHlink>
        <a:srgbClr val="AAADB1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2"/>
            </a:gs>
            <a:gs pos="100000">
              <a:schemeClr val="accent2"/>
            </a:gs>
          </a:gsLst>
          <a:lin ang="8100000" scaled="0"/>
          <a:tileRect/>
        </a:gradFill>
        <a:ln w="2857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4_Crop">
  <a:themeElements>
    <a:clrScheme name="Neoflex">
      <a:dk1>
        <a:srgbClr val="140032"/>
      </a:dk1>
      <a:lt1>
        <a:srgbClr val="FFFFFF"/>
      </a:lt1>
      <a:dk2>
        <a:srgbClr val="46006E"/>
      </a:dk2>
      <a:lt2>
        <a:srgbClr val="FFFFFF"/>
      </a:lt2>
      <a:accent1>
        <a:srgbClr val="FFA019"/>
      </a:accent1>
      <a:accent2>
        <a:srgbClr val="E63C32"/>
      </a:accent2>
      <a:accent3>
        <a:srgbClr val="D2005A"/>
      </a:accent3>
      <a:accent4>
        <a:srgbClr val="821464"/>
      </a:accent4>
      <a:accent5>
        <a:srgbClr val="00C8D2"/>
      </a:accent5>
      <a:accent6>
        <a:srgbClr val="73787D"/>
      </a:accent6>
      <a:hlink>
        <a:srgbClr val="FFA019"/>
      </a:hlink>
      <a:folHlink>
        <a:srgbClr val="AAADB1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tx2"/>
            </a:gs>
            <a:gs pos="100000">
              <a:schemeClr val="accent2"/>
            </a:gs>
          </a:gsLst>
          <a:lin ang="8100000" scaled="0"/>
          <a:tileRect/>
        </a:gradFill>
        <a:ln w="2857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5_Crop">
  <a:themeElements>
    <a:clrScheme name="Neoflex">
      <a:dk1>
        <a:srgbClr val="140032"/>
      </a:dk1>
      <a:lt1>
        <a:srgbClr val="FFFFFF"/>
      </a:lt1>
      <a:dk2>
        <a:srgbClr val="46006E"/>
      </a:dk2>
      <a:lt2>
        <a:srgbClr val="FFFFFF"/>
      </a:lt2>
      <a:accent1>
        <a:srgbClr val="FFA019"/>
      </a:accent1>
      <a:accent2>
        <a:srgbClr val="E63C32"/>
      </a:accent2>
      <a:accent3>
        <a:srgbClr val="D2005A"/>
      </a:accent3>
      <a:accent4>
        <a:srgbClr val="821464"/>
      </a:accent4>
      <a:accent5>
        <a:srgbClr val="00C8D2"/>
      </a:accent5>
      <a:accent6>
        <a:srgbClr val="73787D"/>
      </a:accent6>
      <a:hlink>
        <a:srgbClr val="FFA019"/>
      </a:hlink>
      <a:folHlink>
        <a:srgbClr val="AAADB1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2_Crop">
  <a:themeElements>
    <a:clrScheme name="Neoflex">
      <a:dk1>
        <a:srgbClr val="140032"/>
      </a:dk1>
      <a:lt1>
        <a:srgbClr val="FFFFFF"/>
      </a:lt1>
      <a:dk2>
        <a:srgbClr val="46006E"/>
      </a:dk2>
      <a:lt2>
        <a:srgbClr val="FFFFFF"/>
      </a:lt2>
      <a:accent1>
        <a:srgbClr val="FFA019"/>
      </a:accent1>
      <a:accent2>
        <a:srgbClr val="E63C32"/>
      </a:accent2>
      <a:accent3>
        <a:srgbClr val="D2005A"/>
      </a:accent3>
      <a:accent4>
        <a:srgbClr val="821464"/>
      </a:accent4>
      <a:accent5>
        <a:srgbClr val="00C8D2"/>
      </a:accent5>
      <a:accent6>
        <a:srgbClr val="73787D"/>
      </a:accent6>
      <a:hlink>
        <a:srgbClr val="FFA019"/>
      </a:hlink>
      <a:folHlink>
        <a:srgbClr val="AAADB1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7C4353E43958E45AEEB365ED8C2542C" ma:contentTypeVersion="5" ma:contentTypeDescription="Создание документа." ma:contentTypeScope="" ma:versionID="065cfccd1215fde2f12c6fa91aaa688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9d58f4857a619b7c345529988bca39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33F101-C59C-4681-A6C4-8D6AB47B43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843897-B8EF-4E66-88AF-F7909E267C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EDACF08-2310-41C6-BF0C-B1082FFA1C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4749</TotalTime>
  <Words>363</Words>
  <Application>Microsoft Macintosh PowerPoint</Application>
  <PresentationFormat>Широкоэкранный</PresentationFormat>
  <Paragraphs>62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Calibri</vt:lpstr>
      <vt:lpstr>Franklin Gothic Book</vt:lpstr>
      <vt:lpstr>Segoe UI</vt:lpstr>
      <vt:lpstr>Segoe UI Black</vt:lpstr>
      <vt:lpstr>6_Crop</vt:lpstr>
      <vt:lpstr>4_Crop</vt:lpstr>
      <vt:lpstr>5_Crop</vt:lpstr>
      <vt:lpstr>2_Crop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Prudnikov, Aleksandr</dc:creator>
  <cp:lastModifiedBy>Дмитрий</cp:lastModifiedBy>
  <cp:revision>180</cp:revision>
  <dcterms:created xsi:type="dcterms:W3CDTF">2019-11-25T13:05:53Z</dcterms:created>
  <dcterms:modified xsi:type="dcterms:W3CDTF">2024-03-16T08:36:44Z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0x01010027C4353E43958E45AEEB365ED8C2542C</vt:lpwstr>
  </property>
</Properties>
</file>